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11" r:id="rId4"/>
    <p:sldMasterId id="2147483741" r:id="rId5"/>
  </p:sldMasterIdLst>
  <p:notesMasterIdLst>
    <p:notesMasterId r:id="rId8"/>
  </p:notesMasterIdLst>
  <p:handoutMasterIdLst>
    <p:handoutMasterId r:id="rId9"/>
  </p:handoutMasterIdLst>
  <p:sldIdLst>
    <p:sldId id="4218" r:id="rId6"/>
    <p:sldId id="4219" r:id="rId7"/>
  </p:sldIdLst>
  <p:sldSz cx="14630400" cy="8229600"/>
  <p:notesSz cx="6881813" cy="9296400"/>
  <p:embeddedFontLst>
    <p:embeddedFont>
      <p:font typeface="Arial Narrow" panose="020B0606020202030204" pitchFamily="34" charset="0"/>
      <p:regular r:id="rId10"/>
      <p:bold r:id="rId11"/>
      <p:italic r:id="rId12"/>
      <p:boldItalic r:id="rId13"/>
    </p:embeddedFont>
    <p:embeddedFont>
      <p:font typeface="Poppins" panose="00000500000000000000" pitchFamily="2" charset="0"/>
      <p:regular r:id="rId14"/>
      <p:bold r:id="rId15"/>
      <p:italic r:id="rId16"/>
      <p:boldItalic r:id="rId17"/>
    </p:embeddedFont>
    <p:embeddedFont>
      <p:font typeface="Poppins Light" panose="00000400000000000000" pitchFamily="2" charset="0"/>
      <p:regular r:id="rId18"/>
      <p:italic r:id="rId19"/>
    </p:embeddedFont>
    <p:embeddedFont>
      <p:font typeface="Segoe UI" panose="020B0502040204020203" pitchFamily="34" charset="0"/>
      <p:regular r:id="rId20"/>
      <p:bold r:id="rId21"/>
      <p:italic r:id="rId22"/>
      <p:boldItalic r:id="rId23"/>
    </p:embeddedFont>
    <p:embeddedFont>
      <p:font typeface="Segoe UI Light" panose="020B0502040204020203" pitchFamily="34" charset="0"/>
      <p:regular r:id="rId24"/>
      <p:italic r:id="rId25"/>
    </p:embeddedFont>
    <p:embeddedFont>
      <p:font typeface="Segoe UI Semilight" panose="020B0402040204020203" pitchFamily="34" charset="0"/>
      <p:regular r:id="rId26"/>
      <p:italic r:id="rId27"/>
    </p:embeddedFont>
  </p:embeddedFontLst>
  <p:defaultTextStyle>
    <a:defPPr>
      <a:defRPr lang="en-US"/>
    </a:defPPr>
    <a:lvl1pPr marL="0" algn="l" defTabSz="1172261" rtl="0" eaLnBrk="1" latinLnBrk="0" hangingPunct="1">
      <a:defRPr sz="2308" kern="1200">
        <a:solidFill>
          <a:schemeClr val="tx1"/>
        </a:solidFill>
        <a:latin typeface="+mn-lt"/>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p:defaultTextStyle>
  <p:extLst>
    <p:ext uri="{EFAFB233-063F-42B5-8137-9DF3F51BA10A}">
      <p15:sldGuideLst xmlns:p15="http://schemas.microsoft.com/office/powerpoint/2012/main">
        <p15:guide id="2" pos="288" userDrawn="1">
          <p15:clr>
            <a:srgbClr val="A4A3A4"/>
          </p15:clr>
        </p15:guide>
        <p15:guide id="3" pos="8928" userDrawn="1">
          <p15:clr>
            <a:srgbClr val="A4A3A4"/>
          </p15:clr>
        </p15:guide>
        <p15:guide id="4" pos="6768" userDrawn="1">
          <p15:clr>
            <a:srgbClr val="A4A3A4"/>
          </p15:clr>
        </p15:guide>
        <p15:guide id="5" pos="2448" userDrawn="1">
          <p15:clr>
            <a:srgbClr val="A4A3A4"/>
          </p15:clr>
        </p15:guide>
        <p15:guide id="6" orient="horz" pos="4728" userDrawn="1">
          <p15:clr>
            <a:srgbClr val="A4A3A4"/>
          </p15:clr>
        </p15:guide>
        <p15:guide id="7" orient="horz" pos="9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thony maytone" initials="am" lastIdx="2" clrIdx="6">
    <p:extLst>
      <p:ext uri="{19B8F6BF-5375-455C-9EA6-DF929625EA0E}">
        <p15:presenceInfo xmlns:p15="http://schemas.microsoft.com/office/powerpoint/2012/main" userId="c1f6446f4f3881c6" providerId="Windows Live"/>
      </p:ext>
    </p:extLst>
  </p:cmAuthor>
  <p:cmAuthor id="1" name="Jeremy Cooper (Affirma Consulting)" initials="JC(C" lastIdx="23" clrIdx="0"/>
  <p:cmAuthor id="2" name="Drew Michaels" initials="DM" lastIdx="18" clrIdx="1"/>
  <p:cmAuthor id="3" name="Jann Skotdal" initials="JS" lastIdx="7" clrIdx="2"/>
  <p:cmAuthor id="4" name="Enrique Rivero" initials="" lastIdx="0" clrIdx="3"/>
  <p:cmAuthor id="5" name="Brett Campbell" initials="BC" lastIdx="17" clrIdx="4"/>
  <p:cmAuthor id="6" name="Ross Chapman" initials="RC" lastIdx="1" clrIdx="5">
    <p:extLst>
      <p:ext uri="{19B8F6BF-5375-455C-9EA6-DF929625EA0E}">
        <p15:presenceInfo xmlns:p15="http://schemas.microsoft.com/office/powerpoint/2012/main" userId="Ross Chap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2395CD"/>
    <a:srgbClr val="0096A9"/>
    <a:srgbClr val="004E59"/>
    <a:srgbClr val="026373"/>
    <a:srgbClr val="235A5F"/>
    <a:srgbClr val="006580"/>
    <a:srgbClr val="595959"/>
    <a:srgbClr val="007F80"/>
    <a:srgbClr val="ACB9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345" autoAdjust="0"/>
  </p:normalViewPr>
  <p:slideViewPr>
    <p:cSldViewPr snapToGrid="0">
      <p:cViewPr varScale="1">
        <p:scale>
          <a:sx n="93" d="100"/>
          <a:sy n="93" d="100"/>
        </p:scale>
        <p:origin x="384" y="102"/>
      </p:cViewPr>
      <p:guideLst>
        <p:guide pos="288"/>
        <p:guide pos="8928"/>
        <p:guide pos="6768"/>
        <p:guide pos="2448"/>
        <p:guide orient="horz" pos="4728"/>
        <p:guide orient="horz" pos="912"/>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3" d="100"/>
          <a:sy n="83" d="100"/>
        </p:scale>
        <p:origin x="272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customXml" Target="../customXml/item3.xml"/><Relationship Id="rId21" Type="http://schemas.openxmlformats.org/officeDocument/2006/relationships/font" Target="fonts/font12.fntdata"/><Relationship Id="rId34" Type="http://schemas.openxmlformats.org/officeDocument/2006/relationships/customXml" Target="../customXml/item4.xml"/><Relationship Id="rId7" Type="http://schemas.openxmlformats.org/officeDocument/2006/relationships/slide" Target="slides/slide2.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commentAuthors" Target="commentAuthor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viewProps" Target="viewProps.xml"/><Relationship Id="rId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yson Knox-Meade" userId="9add29cb-6821-43c7-a287-0793ac386e0f" providerId="ADAL" clId="{8CB192D4-B768-4385-AAEE-864466AA3D55}"/>
    <pc:docChg chg="custSel modSld">
      <pc:chgData name="Alyson Knox-Meade" userId="9add29cb-6821-43c7-a287-0793ac386e0f" providerId="ADAL" clId="{8CB192D4-B768-4385-AAEE-864466AA3D55}" dt="2024-12-10T14:35:48.086" v="13" actId="1076"/>
      <pc:docMkLst>
        <pc:docMk/>
      </pc:docMkLst>
      <pc:sldChg chg="modSp mod">
        <pc:chgData name="Alyson Knox-Meade" userId="9add29cb-6821-43c7-a287-0793ac386e0f" providerId="ADAL" clId="{8CB192D4-B768-4385-AAEE-864466AA3D55}" dt="2024-12-10T14:35:48.086" v="13" actId="1076"/>
        <pc:sldMkLst>
          <pc:docMk/>
          <pc:sldMk cId="2703271002" sldId="4218"/>
        </pc:sldMkLst>
        <pc:spChg chg="mod">
          <ac:chgData name="Alyson Knox-Meade" userId="9add29cb-6821-43c7-a287-0793ac386e0f" providerId="ADAL" clId="{8CB192D4-B768-4385-AAEE-864466AA3D55}" dt="2024-12-10T14:34:33.710" v="1" actId="404"/>
          <ac:spMkLst>
            <pc:docMk/>
            <pc:sldMk cId="2703271002" sldId="4218"/>
            <ac:spMk id="15" creationId="{00000000-0000-0000-0000-000000000000}"/>
          </ac:spMkLst>
        </pc:spChg>
        <pc:spChg chg="mod">
          <ac:chgData name="Alyson Knox-Meade" userId="9add29cb-6821-43c7-a287-0793ac386e0f" providerId="ADAL" clId="{8CB192D4-B768-4385-AAEE-864466AA3D55}" dt="2024-12-10T14:34:51.731" v="5" actId="2711"/>
          <ac:spMkLst>
            <pc:docMk/>
            <pc:sldMk cId="2703271002" sldId="4218"/>
            <ac:spMk id="16" creationId="{164C39DD-14A3-4280-9CCA-957ACECEA52E}"/>
          </ac:spMkLst>
        </pc:spChg>
        <pc:spChg chg="mod">
          <ac:chgData name="Alyson Knox-Meade" userId="9add29cb-6821-43c7-a287-0793ac386e0f" providerId="ADAL" clId="{8CB192D4-B768-4385-AAEE-864466AA3D55}" dt="2024-12-10T14:34:40.140" v="3" actId="27636"/>
          <ac:spMkLst>
            <pc:docMk/>
            <pc:sldMk cId="2703271002" sldId="4218"/>
            <ac:spMk id="17" creationId="{FE551678-77A5-4A43-AD2F-52C0A94EDA0A}"/>
          </ac:spMkLst>
        </pc:spChg>
        <pc:spChg chg="mod">
          <ac:chgData name="Alyson Knox-Meade" userId="9add29cb-6821-43c7-a287-0793ac386e0f" providerId="ADAL" clId="{8CB192D4-B768-4385-AAEE-864466AA3D55}" dt="2024-12-10T14:35:48.086" v="13" actId="1076"/>
          <ac:spMkLst>
            <pc:docMk/>
            <pc:sldMk cId="2703271002" sldId="4218"/>
            <ac:spMk id="18" creationId="{14013BF4-BB4F-49F7-B0AF-298127F03C5B}"/>
          </ac:spMkLst>
        </pc:spChg>
        <pc:spChg chg="mod">
          <ac:chgData name="Alyson Knox-Meade" userId="9add29cb-6821-43c7-a287-0793ac386e0f" providerId="ADAL" clId="{8CB192D4-B768-4385-AAEE-864466AA3D55}" dt="2024-12-10T14:35:07.286" v="6" actId="2711"/>
          <ac:spMkLst>
            <pc:docMk/>
            <pc:sldMk cId="2703271002" sldId="4218"/>
            <ac:spMk id="19" creationId="{B6BFD515-964F-4C54-9042-26B8820F9B36}"/>
          </ac:spMkLst>
        </pc:spChg>
        <pc:spChg chg="mod">
          <ac:chgData name="Alyson Knox-Meade" userId="9add29cb-6821-43c7-a287-0793ac386e0f" providerId="ADAL" clId="{8CB192D4-B768-4385-AAEE-864466AA3D55}" dt="2024-12-10T14:35:13.724" v="7" actId="2711"/>
          <ac:spMkLst>
            <pc:docMk/>
            <pc:sldMk cId="2703271002" sldId="4218"/>
            <ac:spMk id="20" creationId="{344B35E7-4891-41AA-90A6-2C8E6DD87BAA}"/>
          </ac:spMkLst>
        </pc:spChg>
      </pc:sldChg>
      <pc:sldChg chg="modSp mod">
        <pc:chgData name="Alyson Knox-Meade" userId="9add29cb-6821-43c7-a287-0793ac386e0f" providerId="ADAL" clId="{8CB192D4-B768-4385-AAEE-864466AA3D55}" dt="2024-12-10T14:35:36.631" v="12" actId="2711"/>
        <pc:sldMkLst>
          <pc:docMk/>
          <pc:sldMk cId="2381469998" sldId="4219"/>
        </pc:sldMkLst>
        <pc:spChg chg="mod">
          <ac:chgData name="Alyson Knox-Meade" userId="9add29cb-6821-43c7-a287-0793ac386e0f" providerId="ADAL" clId="{8CB192D4-B768-4385-AAEE-864466AA3D55}" dt="2024-12-10T14:35:20.105" v="9" actId="404"/>
          <ac:spMkLst>
            <pc:docMk/>
            <pc:sldMk cId="2381469998" sldId="4219"/>
            <ac:spMk id="15" creationId="{00000000-0000-0000-0000-000000000000}"/>
          </ac:spMkLst>
        </pc:spChg>
        <pc:spChg chg="mod">
          <ac:chgData name="Alyson Knox-Meade" userId="9add29cb-6821-43c7-a287-0793ac386e0f" providerId="ADAL" clId="{8CB192D4-B768-4385-AAEE-864466AA3D55}" dt="2024-12-10T14:35:24.906" v="10" actId="2711"/>
          <ac:spMkLst>
            <pc:docMk/>
            <pc:sldMk cId="2381469998" sldId="4219"/>
            <ac:spMk id="20" creationId="{A5157EEF-DDA1-4521-85D4-6C8A24E715B6}"/>
          </ac:spMkLst>
        </pc:spChg>
        <pc:spChg chg="mod">
          <ac:chgData name="Alyson Knox-Meade" userId="9add29cb-6821-43c7-a287-0793ac386e0f" providerId="ADAL" clId="{8CB192D4-B768-4385-AAEE-864466AA3D55}" dt="2024-12-10T14:35:36.631" v="12" actId="2711"/>
          <ac:spMkLst>
            <pc:docMk/>
            <pc:sldMk cId="2381469998" sldId="4219"/>
            <ac:spMk id="21" creationId="{F59FD853-1FBA-4255-B4F7-86043755E236}"/>
          </ac:spMkLst>
        </pc:spChg>
        <pc:spChg chg="mod">
          <ac:chgData name="Alyson Knox-Meade" userId="9add29cb-6821-43c7-a287-0793ac386e0f" providerId="ADAL" clId="{8CB192D4-B768-4385-AAEE-864466AA3D55}" dt="2024-12-10T14:35:30.865" v="11" actId="2711"/>
          <ac:spMkLst>
            <pc:docMk/>
            <pc:sldMk cId="2381469998" sldId="4219"/>
            <ac:spMk id="22" creationId="{4FFE16A9-E537-48ED-8745-F0CC53C7683C}"/>
          </ac:spMkLst>
        </pc:spChg>
      </pc:sldChg>
    </pc:docChg>
  </pc:docChgLst>
  <pc:docChgLst>
    <pc:chgData name="Alyson Knox-Meade" userId="9add29cb-6821-43c7-a287-0793ac386e0f" providerId="ADAL" clId="{B6D060E4-FDCB-432D-B844-8BF238241DA3}"/>
    <pc:docChg chg="custSel addSld delSld modSld">
      <pc:chgData name="Alyson Knox-Meade" userId="9add29cb-6821-43c7-a287-0793ac386e0f" providerId="ADAL" clId="{B6D060E4-FDCB-432D-B844-8BF238241DA3}" dt="2022-10-03T17:37:37.026" v="264" actId="1076"/>
      <pc:docMkLst>
        <pc:docMk/>
      </pc:docMkLst>
      <pc:sldChg chg="del">
        <pc:chgData name="Alyson Knox-Meade" userId="9add29cb-6821-43c7-a287-0793ac386e0f" providerId="ADAL" clId="{B6D060E4-FDCB-432D-B844-8BF238241DA3}" dt="2022-10-03T17:28:16.727" v="166" actId="2696"/>
        <pc:sldMkLst>
          <pc:docMk/>
          <pc:sldMk cId="2489453922" sldId="301"/>
        </pc:sldMkLst>
      </pc:sldChg>
      <pc:sldChg chg="addSp delSp modSp del mod">
        <pc:chgData name="Alyson Knox-Meade" userId="9add29cb-6821-43c7-a287-0793ac386e0f" providerId="ADAL" clId="{B6D060E4-FDCB-432D-B844-8BF238241DA3}" dt="2022-10-03T17:28:08.105" v="165" actId="2696"/>
        <pc:sldMkLst>
          <pc:docMk/>
          <pc:sldMk cId="2457916139" sldId="1815"/>
        </pc:sldMkLst>
        <pc:spChg chg="mod">
          <ac:chgData name="Alyson Knox-Meade" userId="9add29cb-6821-43c7-a287-0793ac386e0f" providerId="ADAL" clId="{B6D060E4-FDCB-432D-B844-8BF238241DA3}" dt="2022-10-03T17:17:12.644" v="26" actId="20577"/>
          <ac:spMkLst>
            <pc:docMk/>
            <pc:sldMk cId="2457916139" sldId="1815"/>
            <ac:spMk id="3" creationId="{7AAC5494-1DE9-9E4E-9526-DA5138F0E937}"/>
          </ac:spMkLst>
        </pc:spChg>
        <pc:spChg chg="mod">
          <ac:chgData name="Alyson Knox-Meade" userId="9add29cb-6821-43c7-a287-0793ac386e0f" providerId="ADAL" clId="{B6D060E4-FDCB-432D-B844-8BF238241DA3}" dt="2022-10-03T17:19:25.684" v="82" actId="20577"/>
          <ac:spMkLst>
            <pc:docMk/>
            <pc:sldMk cId="2457916139" sldId="1815"/>
            <ac:spMk id="4" creationId="{37B8E007-8058-4948-9872-3692D781E7E6}"/>
          </ac:spMkLst>
        </pc:spChg>
        <pc:spChg chg="mod">
          <ac:chgData name="Alyson Knox-Meade" userId="9add29cb-6821-43c7-a287-0793ac386e0f" providerId="ADAL" clId="{B6D060E4-FDCB-432D-B844-8BF238241DA3}" dt="2022-10-03T17:22:53.611" v="107" actId="1076"/>
          <ac:spMkLst>
            <pc:docMk/>
            <pc:sldMk cId="2457916139" sldId="1815"/>
            <ac:spMk id="5" creationId="{4AC454C6-1E27-844F-9FD8-CC7F3F187B40}"/>
          </ac:spMkLst>
        </pc:spChg>
        <pc:spChg chg="mod">
          <ac:chgData name="Alyson Knox-Meade" userId="9add29cb-6821-43c7-a287-0793ac386e0f" providerId="ADAL" clId="{B6D060E4-FDCB-432D-B844-8BF238241DA3}" dt="2022-10-03T17:22:36.336" v="105" actId="2711"/>
          <ac:spMkLst>
            <pc:docMk/>
            <pc:sldMk cId="2457916139" sldId="1815"/>
            <ac:spMk id="13" creationId="{B8B2D1DE-70EF-4F40-A240-C26B590B7929}"/>
          </ac:spMkLst>
        </pc:spChg>
        <pc:picChg chg="del">
          <ac:chgData name="Alyson Knox-Meade" userId="9add29cb-6821-43c7-a287-0793ac386e0f" providerId="ADAL" clId="{B6D060E4-FDCB-432D-B844-8BF238241DA3}" dt="2022-10-03T17:16:42.563" v="0" actId="478"/>
          <ac:picMkLst>
            <pc:docMk/>
            <pc:sldMk cId="2457916139" sldId="1815"/>
            <ac:picMk id="6" creationId="{CF9EE07C-497C-44BF-A259-927930109913}"/>
          </ac:picMkLst>
        </pc:picChg>
        <pc:picChg chg="add mod">
          <ac:chgData name="Alyson Knox-Meade" userId="9add29cb-6821-43c7-a287-0793ac386e0f" providerId="ADAL" clId="{B6D060E4-FDCB-432D-B844-8BF238241DA3}" dt="2022-10-03T17:16:53.504" v="2" actId="1076"/>
          <ac:picMkLst>
            <pc:docMk/>
            <pc:sldMk cId="2457916139" sldId="1815"/>
            <ac:picMk id="14" creationId="{53456321-FCBD-4226-A30C-20AE155C91E1}"/>
          </ac:picMkLst>
        </pc:picChg>
      </pc:sldChg>
      <pc:sldChg chg="addSp delSp modSp mod">
        <pc:chgData name="Alyson Knox-Meade" userId="9add29cb-6821-43c7-a287-0793ac386e0f" providerId="ADAL" clId="{B6D060E4-FDCB-432D-B844-8BF238241DA3}" dt="2022-10-03T17:37:10.677" v="260" actId="404"/>
        <pc:sldMkLst>
          <pc:docMk/>
          <pc:sldMk cId="2703271002" sldId="4218"/>
        </pc:sldMkLst>
        <pc:spChg chg="del mod">
          <ac:chgData name="Alyson Knox-Meade" userId="9add29cb-6821-43c7-a287-0793ac386e0f" providerId="ADAL" clId="{B6D060E4-FDCB-432D-B844-8BF238241DA3}" dt="2022-10-03T17:25:31.405" v="128" actId="478"/>
          <ac:spMkLst>
            <pc:docMk/>
            <pc:sldMk cId="2703271002" sldId="4218"/>
            <ac:spMk id="6" creationId="{BE71F935-09B3-4421-8FB8-5DFA9C64F682}"/>
          </ac:spMkLst>
        </pc:spChg>
        <pc:spChg chg="del mod">
          <ac:chgData name="Alyson Knox-Meade" userId="9add29cb-6821-43c7-a287-0793ac386e0f" providerId="ADAL" clId="{B6D060E4-FDCB-432D-B844-8BF238241DA3}" dt="2022-10-03T17:25:33.693" v="129" actId="478"/>
          <ac:spMkLst>
            <pc:docMk/>
            <pc:sldMk cId="2703271002" sldId="4218"/>
            <ac:spMk id="11" creationId="{00000000-0000-0000-0000-000000000000}"/>
          </ac:spMkLst>
        </pc:spChg>
        <pc:spChg chg="del">
          <ac:chgData name="Alyson Knox-Meade" userId="9add29cb-6821-43c7-a287-0793ac386e0f" providerId="ADAL" clId="{B6D060E4-FDCB-432D-B844-8BF238241DA3}" dt="2022-10-03T17:26:05.126" v="142" actId="478"/>
          <ac:spMkLst>
            <pc:docMk/>
            <pc:sldMk cId="2703271002" sldId="4218"/>
            <ac:spMk id="13" creationId="{7D87F5A0-A125-4FDB-B0FA-F2033649CA71}"/>
          </ac:spMkLst>
        </pc:spChg>
        <pc:spChg chg="mod">
          <ac:chgData name="Alyson Knox-Meade" userId="9add29cb-6821-43c7-a287-0793ac386e0f" providerId="ADAL" clId="{B6D060E4-FDCB-432D-B844-8BF238241DA3}" dt="2022-10-03T17:24:18.536" v="114" actId="403"/>
          <ac:spMkLst>
            <pc:docMk/>
            <pc:sldMk cId="2703271002" sldId="4218"/>
            <ac:spMk id="15" creationId="{00000000-0000-0000-0000-000000000000}"/>
          </ac:spMkLst>
        </pc:spChg>
        <pc:spChg chg="add mod">
          <ac:chgData name="Alyson Knox-Meade" userId="9add29cb-6821-43c7-a287-0793ac386e0f" providerId="ADAL" clId="{B6D060E4-FDCB-432D-B844-8BF238241DA3}" dt="2022-10-03T17:26:44.102" v="149" actId="14100"/>
          <ac:spMkLst>
            <pc:docMk/>
            <pc:sldMk cId="2703271002" sldId="4218"/>
            <ac:spMk id="16" creationId="{164C39DD-14A3-4280-9CCA-957ACECEA52E}"/>
          </ac:spMkLst>
        </pc:spChg>
        <pc:spChg chg="add mod">
          <ac:chgData name="Alyson Knox-Meade" userId="9add29cb-6821-43c7-a287-0793ac386e0f" providerId="ADAL" clId="{B6D060E4-FDCB-432D-B844-8BF238241DA3}" dt="2022-10-03T17:26:02.367" v="141" actId="27636"/>
          <ac:spMkLst>
            <pc:docMk/>
            <pc:sldMk cId="2703271002" sldId="4218"/>
            <ac:spMk id="17" creationId="{FE551678-77A5-4A43-AD2F-52C0A94EDA0A}"/>
          </ac:spMkLst>
        </pc:spChg>
        <pc:spChg chg="add mod">
          <ac:chgData name="Alyson Knox-Meade" userId="9add29cb-6821-43c7-a287-0793ac386e0f" providerId="ADAL" clId="{B6D060E4-FDCB-432D-B844-8BF238241DA3}" dt="2022-10-03T17:26:29.681" v="147" actId="403"/>
          <ac:spMkLst>
            <pc:docMk/>
            <pc:sldMk cId="2703271002" sldId="4218"/>
            <ac:spMk id="18" creationId="{14013BF4-BB4F-49F7-B0AF-298127F03C5B}"/>
          </ac:spMkLst>
        </pc:spChg>
        <pc:spChg chg="add mod">
          <ac:chgData name="Alyson Knox-Meade" userId="9add29cb-6821-43c7-a287-0793ac386e0f" providerId="ADAL" clId="{B6D060E4-FDCB-432D-B844-8BF238241DA3}" dt="2022-10-03T17:27:56.893" v="164" actId="114"/>
          <ac:spMkLst>
            <pc:docMk/>
            <pc:sldMk cId="2703271002" sldId="4218"/>
            <ac:spMk id="19" creationId="{B6BFD515-964F-4C54-9042-26B8820F9B36}"/>
          </ac:spMkLst>
        </pc:spChg>
        <pc:spChg chg="add mod">
          <ac:chgData name="Alyson Knox-Meade" userId="9add29cb-6821-43c7-a287-0793ac386e0f" providerId="ADAL" clId="{B6D060E4-FDCB-432D-B844-8BF238241DA3}" dt="2022-10-03T17:37:10.677" v="260" actId="404"/>
          <ac:spMkLst>
            <pc:docMk/>
            <pc:sldMk cId="2703271002" sldId="4218"/>
            <ac:spMk id="20" creationId="{344B35E7-4891-41AA-90A6-2C8E6DD87BAA}"/>
          </ac:spMkLst>
        </pc:spChg>
        <pc:picChg chg="del">
          <ac:chgData name="Alyson Knox-Meade" userId="9add29cb-6821-43c7-a287-0793ac386e0f" providerId="ADAL" clId="{B6D060E4-FDCB-432D-B844-8BF238241DA3}" dt="2022-10-03T17:24:22.710" v="115" actId="478"/>
          <ac:picMkLst>
            <pc:docMk/>
            <pc:sldMk cId="2703271002" sldId="4218"/>
            <ac:picMk id="7" creationId="{025694AE-FA22-43D7-A9D1-8738EB52B3F4}"/>
          </ac:picMkLst>
        </pc:picChg>
        <pc:picChg chg="del">
          <ac:chgData name="Alyson Knox-Meade" userId="9add29cb-6821-43c7-a287-0793ac386e0f" providerId="ADAL" clId="{B6D060E4-FDCB-432D-B844-8BF238241DA3}" dt="2022-10-03T17:25:18.692" v="124" actId="478"/>
          <ac:picMkLst>
            <pc:docMk/>
            <pc:sldMk cId="2703271002" sldId="4218"/>
            <ac:picMk id="8" creationId="{01103FEB-C7B2-4E9F-A0E5-B000DA937735}"/>
          </ac:picMkLst>
        </pc:picChg>
        <pc:picChg chg="add mod">
          <ac:chgData name="Alyson Knox-Meade" userId="9add29cb-6821-43c7-a287-0793ac386e0f" providerId="ADAL" clId="{B6D060E4-FDCB-432D-B844-8BF238241DA3}" dt="2022-10-03T17:24:32.535" v="117" actId="1076"/>
          <ac:picMkLst>
            <pc:docMk/>
            <pc:sldMk cId="2703271002" sldId="4218"/>
            <ac:picMk id="10" creationId="{5443E2AD-BD8F-4570-A6D9-38E63A6245F8}"/>
          </ac:picMkLst>
        </pc:picChg>
        <pc:picChg chg="del">
          <ac:chgData name="Alyson Knox-Meade" userId="9add29cb-6821-43c7-a287-0793ac386e0f" providerId="ADAL" clId="{B6D060E4-FDCB-432D-B844-8BF238241DA3}" dt="2022-10-03T17:25:20.836" v="125" actId="478"/>
          <ac:picMkLst>
            <pc:docMk/>
            <pc:sldMk cId="2703271002" sldId="4218"/>
            <ac:picMk id="12" creationId="{EEEF240C-73E1-4AE5-A812-BACB6B8D702E}"/>
          </ac:picMkLst>
        </pc:picChg>
        <pc:picChg chg="del">
          <ac:chgData name="Alyson Knox-Meade" userId="9add29cb-6821-43c7-a287-0793ac386e0f" providerId="ADAL" clId="{B6D060E4-FDCB-432D-B844-8BF238241DA3}" dt="2022-10-03T17:25:22.214" v="126" actId="478"/>
          <ac:picMkLst>
            <pc:docMk/>
            <pc:sldMk cId="2703271002" sldId="4218"/>
            <ac:picMk id="14" creationId="{816E2414-4037-44DC-8D32-FFD62F155DFD}"/>
          </ac:picMkLst>
        </pc:picChg>
        <pc:picChg chg="add mod">
          <ac:chgData name="Alyson Knox-Meade" userId="9add29cb-6821-43c7-a287-0793ac386e0f" providerId="ADAL" clId="{B6D060E4-FDCB-432D-B844-8BF238241DA3}" dt="2022-10-03T17:33:51.141" v="170" actId="1076"/>
          <ac:picMkLst>
            <pc:docMk/>
            <pc:sldMk cId="2703271002" sldId="4218"/>
            <ac:picMk id="1026" creationId="{7EB3FD45-6992-49A2-9121-5AD448F17DD2}"/>
          </ac:picMkLst>
        </pc:picChg>
      </pc:sldChg>
      <pc:sldChg chg="addSp delSp modSp add mod">
        <pc:chgData name="Alyson Knox-Meade" userId="9add29cb-6821-43c7-a287-0793ac386e0f" providerId="ADAL" clId="{B6D060E4-FDCB-432D-B844-8BF238241DA3}" dt="2022-10-03T17:37:37.026" v="264" actId="1076"/>
        <pc:sldMkLst>
          <pc:docMk/>
          <pc:sldMk cId="2381469998" sldId="4219"/>
        </pc:sldMkLst>
        <pc:spChg chg="del mod">
          <ac:chgData name="Alyson Knox-Meade" userId="9add29cb-6821-43c7-a287-0793ac386e0f" providerId="ADAL" clId="{B6D060E4-FDCB-432D-B844-8BF238241DA3}" dt="2022-10-03T17:35:19.165" v="192" actId="478"/>
          <ac:spMkLst>
            <pc:docMk/>
            <pc:sldMk cId="2381469998" sldId="4219"/>
            <ac:spMk id="16" creationId="{164C39DD-14A3-4280-9CCA-957ACECEA52E}"/>
          </ac:spMkLst>
        </pc:spChg>
        <pc:spChg chg="del">
          <ac:chgData name="Alyson Knox-Meade" userId="9add29cb-6821-43c7-a287-0793ac386e0f" providerId="ADAL" clId="{B6D060E4-FDCB-432D-B844-8BF238241DA3}" dt="2022-10-03T17:33:59.581" v="172" actId="478"/>
          <ac:spMkLst>
            <pc:docMk/>
            <pc:sldMk cId="2381469998" sldId="4219"/>
            <ac:spMk id="17" creationId="{FE551678-77A5-4A43-AD2F-52C0A94EDA0A}"/>
          </ac:spMkLst>
        </pc:spChg>
        <pc:spChg chg="del">
          <ac:chgData name="Alyson Knox-Meade" userId="9add29cb-6821-43c7-a287-0793ac386e0f" providerId="ADAL" clId="{B6D060E4-FDCB-432D-B844-8BF238241DA3}" dt="2022-10-03T17:34:01.429" v="173" actId="478"/>
          <ac:spMkLst>
            <pc:docMk/>
            <pc:sldMk cId="2381469998" sldId="4219"/>
            <ac:spMk id="18" creationId="{14013BF4-BB4F-49F7-B0AF-298127F03C5B}"/>
          </ac:spMkLst>
        </pc:spChg>
        <pc:spChg chg="del">
          <ac:chgData name="Alyson Knox-Meade" userId="9add29cb-6821-43c7-a287-0793ac386e0f" providerId="ADAL" clId="{B6D060E4-FDCB-432D-B844-8BF238241DA3}" dt="2022-10-03T17:34:03.196" v="174" actId="478"/>
          <ac:spMkLst>
            <pc:docMk/>
            <pc:sldMk cId="2381469998" sldId="4219"/>
            <ac:spMk id="19" creationId="{B6BFD515-964F-4C54-9042-26B8820F9B36}"/>
          </ac:spMkLst>
        </pc:spChg>
        <pc:spChg chg="add mod">
          <ac:chgData name="Alyson Knox-Meade" userId="9add29cb-6821-43c7-a287-0793ac386e0f" providerId="ADAL" clId="{B6D060E4-FDCB-432D-B844-8BF238241DA3}" dt="2022-10-03T17:37:25.533" v="262" actId="114"/>
          <ac:spMkLst>
            <pc:docMk/>
            <pc:sldMk cId="2381469998" sldId="4219"/>
            <ac:spMk id="20" creationId="{A5157EEF-DDA1-4521-85D4-6C8A24E715B6}"/>
          </ac:spMkLst>
        </pc:spChg>
        <pc:spChg chg="add mod">
          <ac:chgData name="Alyson Knox-Meade" userId="9add29cb-6821-43c7-a287-0793ac386e0f" providerId="ADAL" clId="{B6D060E4-FDCB-432D-B844-8BF238241DA3}" dt="2022-10-03T17:37:37.026" v="264" actId="1076"/>
          <ac:spMkLst>
            <pc:docMk/>
            <pc:sldMk cId="2381469998" sldId="4219"/>
            <ac:spMk id="21" creationId="{F59FD853-1FBA-4255-B4F7-86043755E236}"/>
          </ac:spMkLst>
        </pc:spChg>
        <pc:spChg chg="add mod">
          <ac:chgData name="Alyson Knox-Meade" userId="9add29cb-6821-43c7-a287-0793ac386e0f" providerId="ADAL" clId="{B6D060E4-FDCB-432D-B844-8BF238241DA3}" dt="2022-10-03T17:37:34.733" v="263" actId="1076"/>
          <ac:spMkLst>
            <pc:docMk/>
            <pc:sldMk cId="2381469998" sldId="4219"/>
            <ac:spMk id="22" creationId="{4FFE16A9-E537-48ED-8745-F0CC53C7683C}"/>
          </ac:spMkLst>
        </pc:spChg>
        <pc:picChg chg="del">
          <ac:chgData name="Alyson Knox-Meade" userId="9add29cb-6821-43c7-a287-0793ac386e0f" providerId="ADAL" clId="{B6D060E4-FDCB-432D-B844-8BF238241DA3}" dt="2022-10-03T17:34:04.165" v="175" actId="478"/>
          <ac:picMkLst>
            <pc:docMk/>
            <pc:sldMk cId="2381469998" sldId="4219"/>
            <ac:picMk id="1026" creationId="{7EB3FD45-6992-49A2-9121-5AD448F17DD2}"/>
          </ac:picMkLst>
        </pc:picChg>
        <pc:picChg chg="add del mod">
          <ac:chgData name="Alyson Knox-Meade" userId="9add29cb-6821-43c7-a287-0793ac386e0f" providerId="ADAL" clId="{B6D060E4-FDCB-432D-B844-8BF238241DA3}" dt="2022-10-03T17:34:24.884" v="179" actId="478"/>
          <ac:picMkLst>
            <pc:docMk/>
            <pc:sldMk cId="2381469998" sldId="4219"/>
            <ac:picMk id="2050" creationId="{156192A8-F36A-4FEA-8519-D34F7A289FB9}"/>
          </ac:picMkLst>
        </pc:picChg>
        <pc:picChg chg="add del mod">
          <ac:chgData name="Alyson Knox-Meade" userId="9add29cb-6821-43c7-a287-0793ac386e0f" providerId="ADAL" clId="{B6D060E4-FDCB-432D-B844-8BF238241DA3}" dt="2022-10-03T17:34:24.884" v="179" actId="478"/>
          <ac:picMkLst>
            <pc:docMk/>
            <pc:sldMk cId="2381469998" sldId="4219"/>
            <ac:picMk id="2051" creationId="{F78006CD-3D37-485A-BE89-3A82A7252627}"/>
          </ac:picMkLst>
        </pc:picChg>
        <pc:picChg chg="add mod">
          <ac:chgData name="Alyson Knox-Meade" userId="9add29cb-6821-43c7-a287-0793ac386e0f" providerId="ADAL" clId="{B6D060E4-FDCB-432D-B844-8BF238241DA3}" dt="2022-10-03T17:36:05.372" v="216" actId="1076"/>
          <ac:picMkLst>
            <pc:docMk/>
            <pc:sldMk cId="2381469998" sldId="4219"/>
            <ac:picMk id="2052" creationId="{BC9CADEE-4A62-4F12-85C4-44D817419451}"/>
          </ac:picMkLst>
        </pc:picChg>
        <pc:picChg chg="add mod">
          <ac:chgData name="Alyson Knox-Meade" userId="9add29cb-6821-43c7-a287-0793ac386e0f" providerId="ADAL" clId="{B6D060E4-FDCB-432D-B844-8BF238241DA3}" dt="2022-10-03T17:36:09.320" v="217" actId="1076"/>
          <ac:picMkLst>
            <pc:docMk/>
            <pc:sldMk cId="2381469998" sldId="4219"/>
            <ac:picMk id="2053" creationId="{DC4B670A-F9BC-44E0-806A-949E736E47ED}"/>
          </ac:picMkLst>
        </pc:picChg>
        <pc:picChg chg="add mod">
          <ac:chgData name="Alyson Knox-Meade" userId="9add29cb-6821-43c7-a287-0793ac386e0f" providerId="ADAL" clId="{B6D060E4-FDCB-432D-B844-8BF238241DA3}" dt="2022-10-03T17:34:45.761" v="185" actId="1076"/>
          <ac:picMkLst>
            <pc:docMk/>
            <pc:sldMk cId="2381469998" sldId="4219"/>
            <ac:picMk id="2054" creationId="{A8BCB6E9-9DD1-4F3B-A3A6-64AB1BAF9A79}"/>
          </ac:picMkLst>
        </pc:picChg>
        <pc:picChg chg="add mod">
          <ac:chgData name="Alyson Knox-Meade" userId="9add29cb-6821-43c7-a287-0793ac386e0f" providerId="ADAL" clId="{B6D060E4-FDCB-432D-B844-8BF238241DA3}" dt="2022-10-03T17:36:44.878" v="231" actId="1076"/>
          <ac:picMkLst>
            <pc:docMk/>
            <pc:sldMk cId="2381469998" sldId="4219"/>
            <ac:picMk id="2055" creationId="{3AFBB425-F401-4065-9778-2D89EDD42711}"/>
          </ac:picMkLst>
        </pc:picChg>
      </pc:sldChg>
      <pc:sldMasterChg chg="delSldLayout">
        <pc:chgData name="Alyson Knox-Meade" userId="9add29cb-6821-43c7-a287-0793ac386e0f" providerId="ADAL" clId="{B6D060E4-FDCB-432D-B844-8BF238241DA3}" dt="2022-10-03T17:28:16.727" v="166" actId="2696"/>
        <pc:sldMasterMkLst>
          <pc:docMk/>
          <pc:sldMasterMk cId="2845489276" sldId="2147483711"/>
        </pc:sldMasterMkLst>
        <pc:sldLayoutChg chg="del">
          <pc:chgData name="Alyson Knox-Meade" userId="9add29cb-6821-43c7-a287-0793ac386e0f" providerId="ADAL" clId="{B6D060E4-FDCB-432D-B844-8BF238241DA3}" dt="2022-10-03T17:28:16.727" v="166" actId="2696"/>
          <pc:sldLayoutMkLst>
            <pc:docMk/>
            <pc:sldMasterMk cId="2845489276" sldId="2147483711"/>
            <pc:sldLayoutMk cId="3425235756" sldId="214748374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F85389F9-6263-44F9-AF1B-A686C56EB839}" type="datetimeFigureOut">
              <a:rPr lang="en-US" smtClean="0"/>
              <a:t>12/10/2024</a:t>
            </a:fld>
            <a:endParaRPr lang="en-US" dirty="0"/>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D8D7149-0FC3-48A5-B8C0-CB3A59341EE3}" type="slidenum">
              <a:rPr lang="en-US" smtClean="0"/>
              <a:t>‹#›</a:t>
            </a:fld>
            <a:endParaRPr lang="en-US" dirty="0"/>
          </a:p>
        </p:txBody>
      </p:sp>
    </p:spTree>
    <p:extLst>
      <p:ext uri="{BB962C8B-B14F-4D97-AF65-F5344CB8AC3E}">
        <p14:creationId xmlns:p14="http://schemas.microsoft.com/office/powerpoint/2010/main" val="786999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F2BBF2F9-4DF4-4C8D-A5EC-65378DB32725}" type="datetimeFigureOut">
              <a:rPr lang="en-US" smtClean="0"/>
              <a:t>12/10/2024</a:t>
            </a:fld>
            <a:endParaRPr lang="en-US" dirty="0"/>
          </a:p>
        </p:txBody>
      </p:sp>
      <p:sp>
        <p:nvSpPr>
          <p:cNvPr id="4" name="Slide Image Placeholder 3"/>
          <p:cNvSpPr>
            <a:spLocks noGrp="1" noRot="1" noChangeAspect="1"/>
          </p:cNvSpPr>
          <p:nvPr>
            <p:ph type="sldImg" idx="2"/>
          </p:nvPr>
        </p:nvSpPr>
        <p:spPr>
          <a:xfrm>
            <a:off x="654050" y="1162050"/>
            <a:ext cx="5573713" cy="313690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5EE3F6CF-073A-4B4F-A2B7-08B9C7DBCB96}" type="slidenum">
              <a:rPr lang="en-US" smtClean="0"/>
              <a:t>‹#›</a:t>
            </a:fld>
            <a:endParaRPr lang="en-US" dirty="0"/>
          </a:p>
        </p:txBody>
      </p:sp>
    </p:spTree>
    <p:extLst>
      <p:ext uri="{BB962C8B-B14F-4D97-AF65-F5344CB8AC3E}">
        <p14:creationId xmlns:p14="http://schemas.microsoft.com/office/powerpoint/2010/main" val="134377555"/>
      </p:ext>
    </p:extLst>
  </p:cSld>
  <p:clrMap bg1="lt1" tx1="dk1" bg2="lt2" tx2="dk2" accent1="accent1" accent2="accent2" accent3="accent3" accent4="accent4" accent5="accent5" accent6="accent6" hlink="hlink" folHlink="folHlink"/>
  <p:notesStyle>
    <a:lvl1pPr marL="0" algn="l" defTabSz="1172261" rtl="0" eaLnBrk="1" latinLnBrk="0" hangingPunct="1">
      <a:defRPr sz="1538" kern="1200">
        <a:solidFill>
          <a:schemeClr val="tx1"/>
        </a:solidFill>
        <a:latin typeface="+mn-lt"/>
        <a:ea typeface="+mn-ea"/>
        <a:cs typeface="+mn-cs"/>
      </a:defRPr>
    </a:lvl1pPr>
    <a:lvl2pPr marL="586130" algn="l" defTabSz="1172261" rtl="0" eaLnBrk="1" latinLnBrk="0" hangingPunct="1">
      <a:defRPr sz="1538" kern="1200">
        <a:solidFill>
          <a:schemeClr val="tx1"/>
        </a:solidFill>
        <a:latin typeface="+mn-lt"/>
        <a:ea typeface="+mn-ea"/>
        <a:cs typeface="+mn-cs"/>
      </a:defRPr>
    </a:lvl2pPr>
    <a:lvl3pPr marL="1172261" algn="l" defTabSz="1172261" rtl="0" eaLnBrk="1" latinLnBrk="0" hangingPunct="1">
      <a:defRPr sz="1538" kern="1200">
        <a:solidFill>
          <a:schemeClr val="tx1"/>
        </a:solidFill>
        <a:latin typeface="+mn-lt"/>
        <a:ea typeface="+mn-ea"/>
        <a:cs typeface="+mn-cs"/>
      </a:defRPr>
    </a:lvl3pPr>
    <a:lvl4pPr marL="1758391" algn="l" defTabSz="1172261" rtl="0" eaLnBrk="1" latinLnBrk="0" hangingPunct="1">
      <a:defRPr sz="1538" kern="1200">
        <a:solidFill>
          <a:schemeClr val="tx1"/>
        </a:solidFill>
        <a:latin typeface="+mn-lt"/>
        <a:ea typeface="+mn-ea"/>
        <a:cs typeface="+mn-cs"/>
      </a:defRPr>
    </a:lvl4pPr>
    <a:lvl5pPr marL="2344522" algn="l" defTabSz="1172261" rtl="0" eaLnBrk="1" latinLnBrk="0" hangingPunct="1">
      <a:defRPr sz="1538" kern="1200">
        <a:solidFill>
          <a:schemeClr val="tx1"/>
        </a:solidFill>
        <a:latin typeface="+mn-lt"/>
        <a:ea typeface="+mn-ea"/>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1607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6552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4.emf"/><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29" y="3526064"/>
            <a:ext cx="9586335"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12/10/2024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6"/>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12/10/2024</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12/10/2024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12/10/2024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12/10/2024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59" y="457200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0"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0" y="612648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dirty="0"/>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0"/>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12/10/2024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12/10/2024</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dirty="0"/>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899"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12/10/2024</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4" name="Content Placeholder 3"/>
          <p:cNvSpPr>
            <a:spLocks noGrp="1"/>
          </p:cNvSpPr>
          <p:nvPr>
            <p:ph sz="half" idx="2"/>
          </p:nvPr>
        </p:nvSpPr>
        <p:spPr>
          <a:xfrm>
            <a:off x="457199"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772400"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6" name="Content Placeholder 5"/>
          <p:cNvSpPr>
            <a:spLocks noGrp="1"/>
          </p:cNvSpPr>
          <p:nvPr>
            <p:ph sz="quarter" idx="4"/>
          </p:nvPr>
        </p:nvSpPr>
        <p:spPr>
          <a:xfrm>
            <a:off x="7772400"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12/10/2024</a:t>
            </a:fld>
            <a:endParaRPr lang="en-US" dirty="0"/>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12/10/2024</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7"/>
            <a:ext cx="3911778" cy="645517"/>
          </a:xfrm>
        </p:spPr>
        <p:txBody>
          <a:bodyPr wrap="none" anchor="t" anchorCtr="0">
            <a:noAutofit/>
          </a:bodyPr>
          <a:lstStyle>
            <a:lvl1pPr algn="r">
              <a:defRPr sz="4236">
                <a:solidFill>
                  <a:srgbClr val="E45A1E"/>
                </a:solidFill>
              </a:defRPr>
            </a:lvl1pPr>
          </a:lstStyle>
          <a:p>
            <a:r>
              <a:rPr lang="en-US"/>
              <a:t>Click to edit Master title style</a:t>
            </a:r>
            <a:endParaRPr lang="en-US" dirty="0"/>
          </a:p>
        </p:txBody>
      </p:sp>
      <p:sp>
        <p:nvSpPr>
          <p:cNvPr id="3" name="Subtitle 2"/>
          <p:cNvSpPr>
            <a:spLocks noGrp="1"/>
          </p:cNvSpPr>
          <p:nvPr>
            <p:ph type="subTitle" idx="1"/>
          </p:nvPr>
        </p:nvSpPr>
        <p:spPr>
          <a:xfrm>
            <a:off x="1697128" y="3980691"/>
            <a:ext cx="3911778" cy="1987357"/>
          </a:xfrm>
        </p:spPr>
        <p:txBody>
          <a:bodyPr>
            <a:normAutofit/>
          </a:bodyPr>
          <a:lstStyle>
            <a:lvl1pPr marL="0" indent="0" algn="r">
              <a:buNone/>
              <a:defRPr sz="2118">
                <a:solidFill>
                  <a:srgbClr val="E45A1E"/>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12/10/2024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7" name="Rectangle 6"/>
          <p:cNvSpPr/>
          <p:nvPr/>
        </p:nvSpPr>
        <p:spPr>
          <a:xfrm>
            <a:off x="7315202" y="0"/>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dirty="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3" cy="674892"/>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ctrTitle"/>
          </p:nvPr>
        </p:nvSpPr>
        <p:spPr>
          <a:xfrm>
            <a:off x="457200" y="3526064"/>
            <a:ext cx="13716000"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12/10/2024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12/10/2024</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12/10/2024</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12/10/2024</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1" cy="1920115"/>
          </a:xfrm>
        </p:spPr>
        <p:txBody>
          <a:bodyPr anchor="b"/>
          <a:lstStyle>
            <a:lvl1pPr>
              <a:defRPr sz="3765"/>
            </a:lvl1pPr>
          </a:lstStyle>
          <a:p>
            <a:r>
              <a:rPr lang="en-US"/>
              <a:t>Click to edit Master title style</a:t>
            </a:r>
          </a:p>
        </p:txBody>
      </p:sp>
      <p:sp>
        <p:nvSpPr>
          <p:cNvPr id="3" name="Picture Placeholder 2"/>
          <p:cNvSpPr>
            <a:spLocks noGrp="1"/>
          </p:cNvSpPr>
          <p:nvPr>
            <p:ph type="pic" idx="1"/>
          </p:nvPr>
        </p:nvSpPr>
        <p:spPr>
          <a:xfrm>
            <a:off x="6220724" y="1184200"/>
            <a:ext cx="7406095" cy="5848134"/>
          </a:xfrm>
        </p:spPr>
        <p:txBody>
          <a:bodyPr/>
          <a:lstStyle>
            <a:lvl1pPr marL="0" indent="0">
              <a:buNone/>
              <a:defRPr sz="3765">
                <a:latin typeface="Segoe UI" panose="020B0502040204020203" pitchFamily="34" charset="0"/>
              </a:defRPr>
            </a:lvl1pPr>
            <a:lvl2pPr marL="537942" indent="0">
              <a:buNone/>
              <a:defRPr sz="3294"/>
            </a:lvl2pPr>
            <a:lvl3pPr marL="1075883" indent="0">
              <a:buNone/>
              <a:defRPr sz="2824"/>
            </a:lvl3pPr>
            <a:lvl4pPr marL="1613825" indent="0">
              <a:buNone/>
              <a:defRPr sz="2353"/>
            </a:lvl4pPr>
            <a:lvl5pPr marL="2151766" indent="0">
              <a:buNone/>
              <a:defRPr sz="2353"/>
            </a:lvl5pPr>
            <a:lvl6pPr marL="2689708" indent="0">
              <a:buNone/>
              <a:defRPr sz="2353"/>
            </a:lvl6pPr>
            <a:lvl7pPr marL="3227649" indent="0">
              <a:buNone/>
              <a:defRPr sz="2353"/>
            </a:lvl7pPr>
            <a:lvl8pPr marL="3765591" indent="0">
              <a:buNone/>
              <a:defRPr sz="2353"/>
            </a:lvl8pPr>
            <a:lvl9pPr marL="4303532" indent="0">
              <a:buNone/>
              <a:defRPr sz="2353"/>
            </a:lvl9pPr>
          </a:lstStyle>
          <a:p>
            <a:r>
              <a:rPr lang="en-US" dirty="0"/>
              <a:t>Click icon to add picture</a:t>
            </a:r>
          </a:p>
        </p:txBody>
      </p:sp>
      <p:sp>
        <p:nvSpPr>
          <p:cNvPr id="4" name="Text Placeholder 3"/>
          <p:cNvSpPr>
            <a:spLocks noGrp="1"/>
          </p:cNvSpPr>
          <p:nvPr>
            <p:ph type="body" sz="half" idx="2"/>
          </p:nvPr>
        </p:nvSpPr>
        <p:spPr>
          <a:xfrm>
            <a:off x="1008564" y="2469254"/>
            <a:ext cx="4719081" cy="4574283"/>
          </a:xfrm>
        </p:spPr>
        <p:txBody>
          <a:bodyPr/>
          <a:lstStyle>
            <a:lvl1pPr marL="0" indent="0">
              <a:buNone/>
              <a:defRPr sz="1883">
                <a:latin typeface="Segoe UI" panose="020B0502040204020203" pitchFamily="34" charset="0"/>
              </a:defRPr>
            </a:lvl1pPr>
            <a:lvl2pPr marL="537942" indent="0">
              <a:buNone/>
              <a:defRPr sz="1647"/>
            </a:lvl2pPr>
            <a:lvl3pPr marL="1075883" indent="0">
              <a:buNone/>
              <a:defRPr sz="1412"/>
            </a:lvl3pPr>
            <a:lvl4pPr marL="1613825" indent="0">
              <a:buNone/>
              <a:defRPr sz="1177"/>
            </a:lvl4pPr>
            <a:lvl5pPr marL="2151766" indent="0">
              <a:buNone/>
              <a:defRPr sz="1177"/>
            </a:lvl5pPr>
            <a:lvl6pPr marL="2689708" indent="0">
              <a:buNone/>
              <a:defRPr sz="1177"/>
            </a:lvl6pPr>
            <a:lvl7pPr marL="3227649" indent="0">
              <a:buNone/>
              <a:defRPr sz="1177"/>
            </a:lvl7pPr>
            <a:lvl8pPr marL="3765591" indent="0">
              <a:buNone/>
              <a:defRPr sz="1177"/>
            </a:lvl8pPr>
            <a:lvl9pPr marL="4303532" indent="0">
              <a:buNone/>
              <a:defRPr sz="1177"/>
            </a:lvl9pPr>
          </a:lstStyle>
          <a:p>
            <a:pPr lvl="0"/>
            <a:r>
              <a:rPr lang="en-US" dirty="0"/>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12/10/2024</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162029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5"/>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p:cNvSpPr>
            <a:spLocks noGrp="1"/>
          </p:cNvSpPr>
          <p:nvPr>
            <p:ph type="body" sz="quarter" idx="16"/>
          </p:nvPr>
        </p:nvSpPr>
        <p:spPr>
          <a:xfrm>
            <a:off x="457200" y="1225296"/>
            <a:ext cx="13785427" cy="274242"/>
          </a:xfrm>
        </p:spPr>
        <p:txBody>
          <a:bodyPr lIns="9144" tIns="0" rIns="0" bIns="0">
            <a:spAutoFit/>
          </a:bodyPr>
          <a:lstStyle>
            <a:lvl1pPr marL="0" indent="0">
              <a:buNone/>
              <a:defRPr sz="1980" spc="-17" baseline="0">
                <a:solidFill>
                  <a:schemeClr val="accent2"/>
                </a:solidFill>
                <a:latin typeface="Segoe UI" panose="020B0502040204020203" pitchFamily="34" charset="0"/>
              </a:defRPr>
            </a:lvl1pPr>
          </a:lstStyle>
          <a:p>
            <a:pPr lvl="0"/>
            <a:r>
              <a:rPr lang="en-US" dirty="0"/>
              <a:t>Click to edit Master text styles</a:t>
            </a:r>
          </a:p>
        </p:txBody>
      </p:sp>
      <p:sp>
        <p:nvSpPr>
          <p:cNvPr id="4" name="Title 3"/>
          <p:cNvSpPr>
            <a:spLocks noGrp="1"/>
          </p:cNvSpPr>
          <p:nvPr>
            <p:ph type="title"/>
          </p:nvPr>
        </p:nvSpPr>
        <p:spPr/>
        <p:txBody>
          <a:bodyPr/>
          <a:lstStyle/>
          <a:p>
            <a:r>
              <a:rPr lang="en-US"/>
              <a:t>Click to edit Master title style</a:t>
            </a:r>
            <a:endParaRPr lang="en-US" dirty="0"/>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25">
                <a:solidFill>
                  <a:schemeClr val="tx1">
                    <a:tint val="75000"/>
                  </a:schemeClr>
                </a:solidFill>
                <a:latin typeface="Segoe UI" panose="020B0502040204020203" pitchFamily="34" charset="0"/>
              </a:defRPr>
            </a:lvl1pPr>
          </a:lstStyle>
          <a:p>
            <a:endParaRPr lang="en-US" dirty="0"/>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ver 1">
    <p:spTree>
      <p:nvGrpSpPr>
        <p:cNvPr id="1" name=""/>
        <p:cNvGrpSpPr/>
        <p:nvPr/>
      </p:nvGrpSpPr>
      <p:grpSpPr>
        <a:xfrm>
          <a:off x="0" y="0"/>
          <a:ext cx="0" cy="0"/>
          <a:chOff x="0" y="0"/>
          <a:chExt cx="0" cy="0"/>
        </a:xfrm>
      </p:grpSpPr>
      <p:pic>
        <p:nvPicPr>
          <p:cNvPr id="14" name="Picture Placeholder 19" descr="A screenshot of a computer&#10;&#10;Description automatically generated">
            <a:extLst>
              <a:ext uri="{FF2B5EF4-FFF2-40B4-BE49-F238E27FC236}">
                <a16:creationId xmlns:a16="http://schemas.microsoft.com/office/drawing/2014/main" id="{713CCA6E-A4FF-BB4D-9382-484CF796B4E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990153" y="0"/>
            <a:ext cx="9617996" cy="8229600"/>
          </a:xfrm>
          <a:prstGeom prst="rect">
            <a:avLst/>
          </a:prstGeom>
        </p:spPr>
      </p:pic>
      <p:sp>
        <p:nvSpPr>
          <p:cNvPr id="2" name="Rectangle 1">
            <a:extLst>
              <a:ext uri="{FF2B5EF4-FFF2-40B4-BE49-F238E27FC236}">
                <a16:creationId xmlns:a16="http://schemas.microsoft.com/office/drawing/2014/main" id="{6EC69B2A-80AB-7640-B2CB-3F0739ECB87D}"/>
              </a:ext>
            </a:extLst>
          </p:cNvPr>
          <p:cNvSpPr/>
          <p:nvPr/>
        </p:nvSpPr>
        <p:spPr>
          <a:xfrm>
            <a:off x="1" y="0"/>
            <a:ext cx="14608148" cy="8229600"/>
          </a:xfrm>
          <a:prstGeom prst="rect">
            <a:avLst/>
          </a:prstGeom>
          <a:gradFill>
            <a:gsLst>
              <a:gs pos="35000">
                <a:schemeClr val="accent1">
                  <a:lumMod val="5000"/>
                  <a:lumOff val="95000"/>
                </a:schemeClr>
              </a:gs>
              <a:gs pos="100000">
                <a:schemeClr val="bg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17" name="Picture 16">
            <a:extLst>
              <a:ext uri="{FF2B5EF4-FFF2-40B4-BE49-F238E27FC236}">
                <a16:creationId xmlns:a16="http://schemas.microsoft.com/office/drawing/2014/main" id="{D4DE72E9-6C8E-A44F-9DE7-4B8BB0DBC5D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416013" y="1115315"/>
            <a:ext cx="2158126" cy="743354"/>
          </a:xfrm>
          <a:prstGeom prst="rect">
            <a:avLst/>
          </a:prstGeom>
        </p:spPr>
      </p:pic>
      <p:sp>
        <p:nvSpPr>
          <p:cNvPr id="13" name="Text Placeholder 12">
            <a:extLst>
              <a:ext uri="{FF2B5EF4-FFF2-40B4-BE49-F238E27FC236}">
                <a16:creationId xmlns:a16="http://schemas.microsoft.com/office/drawing/2014/main" id="{670D31A1-A834-5C4B-B55E-CEAB8C148AD8}"/>
              </a:ext>
            </a:extLst>
          </p:cNvPr>
          <p:cNvSpPr>
            <a:spLocks noGrp="1"/>
          </p:cNvSpPr>
          <p:nvPr>
            <p:ph type="body" sz="quarter" idx="10" hasCustomPrompt="1"/>
          </p:nvPr>
        </p:nvSpPr>
        <p:spPr>
          <a:xfrm>
            <a:off x="1232857" y="2274541"/>
            <a:ext cx="8048842" cy="2558328"/>
          </a:xfrm>
        </p:spPr>
        <p:txBody>
          <a:bodyPr anchor="b">
            <a:normAutofit/>
          </a:bodyPr>
          <a:lstStyle>
            <a:lvl1pPr marL="0" indent="0">
              <a:buNone/>
              <a:defRPr sz="6600" b="0" i="0">
                <a:solidFill>
                  <a:srgbClr val="063A79"/>
                </a:solidFill>
                <a:latin typeface="Arial" panose="020B0604020202020204" pitchFamily="34" charset="0"/>
                <a:cs typeface="Arial" panose="020B0604020202020204" pitchFamily="34" charset="0"/>
              </a:defRPr>
            </a:lvl1pPr>
          </a:lstStyle>
          <a:p>
            <a:pPr lvl="0"/>
            <a:r>
              <a:rPr lang="en-US"/>
              <a:t>Title Placeholder</a:t>
            </a:r>
          </a:p>
        </p:txBody>
      </p:sp>
      <p:sp>
        <p:nvSpPr>
          <p:cNvPr id="9" name="Rectangle 8">
            <a:extLst>
              <a:ext uri="{FF2B5EF4-FFF2-40B4-BE49-F238E27FC236}">
                <a16:creationId xmlns:a16="http://schemas.microsoft.com/office/drawing/2014/main" id="{C27D911B-CA08-4B4A-A838-469953E0430A}"/>
              </a:ext>
            </a:extLst>
          </p:cNvPr>
          <p:cNvSpPr/>
          <p:nvPr/>
        </p:nvSpPr>
        <p:spPr>
          <a:xfrm flipV="1">
            <a:off x="1411036" y="2047001"/>
            <a:ext cx="1266228" cy="55956"/>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7" name="Text Placeholder 12">
            <a:extLst>
              <a:ext uri="{FF2B5EF4-FFF2-40B4-BE49-F238E27FC236}">
                <a16:creationId xmlns:a16="http://schemas.microsoft.com/office/drawing/2014/main" id="{6DB2ADC2-1599-0540-B36A-AF96A2A28462}"/>
              </a:ext>
            </a:extLst>
          </p:cNvPr>
          <p:cNvSpPr>
            <a:spLocks noGrp="1"/>
          </p:cNvSpPr>
          <p:nvPr>
            <p:ph type="body" sz="quarter" idx="11" hasCustomPrompt="1"/>
          </p:nvPr>
        </p:nvSpPr>
        <p:spPr>
          <a:xfrm>
            <a:off x="1232856" y="5000739"/>
            <a:ext cx="8048842" cy="1092229"/>
          </a:xfrm>
        </p:spPr>
        <p:txBody>
          <a:bodyPr>
            <a:normAutofit/>
          </a:bodyPr>
          <a:lstStyle>
            <a:lvl1pPr marL="0" indent="0">
              <a:buNone/>
              <a:defRPr sz="2400" b="0" i="0">
                <a:solidFill>
                  <a:srgbClr val="063A79"/>
                </a:solidFill>
                <a:latin typeface="Arial" panose="020B0604020202020204" pitchFamily="34" charset="0"/>
                <a:cs typeface="Arial" panose="020B0604020202020204" pitchFamily="34" charset="0"/>
              </a:defRPr>
            </a:lvl1pPr>
          </a:lstStyle>
          <a:p>
            <a:pPr lvl="0"/>
            <a:r>
              <a:rPr lang="en-US"/>
              <a:t>Subtitle Placeholder</a:t>
            </a:r>
          </a:p>
        </p:txBody>
      </p:sp>
      <p:sp>
        <p:nvSpPr>
          <p:cNvPr id="19" name="Text Placeholder 3">
            <a:extLst>
              <a:ext uri="{FF2B5EF4-FFF2-40B4-BE49-F238E27FC236}">
                <a16:creationId xmlns:a16="http://schemas.microsoft.com/office/drawing/2014/main" id="{90CE7FE1-9095-1846-8771-15ACA6D28D8D}"/>
              </a:ext>
            </a:extLst>
          </p:cNvPr>
          <p:cNvSpPr>
            <a:spLocks noGrp="1"/>
          </p:cNvSpPr>
          <p:nvPr>
            <p:ph type="body" sz="quarter" idx="23" hasCustomPrompt="1"/>
          </p:nvPr>
        </p:nvSpPr>
        <p:spPr>
          <a:xfrm>
            <a:off x="1232854" y="6640367"/>
            <a:ext cx="1967581" cy="1363322"/>
          </a:xfrm>
        </p:spPr>
        <p:txBody>
          <a:bodyPr anchor="t">
            <a:normAutofit/>
          </a:bodyPr>
          <a:lstStyle>
            <a:lvl1pPr marL="0" indent="0">
              <a:lnSpc>
                <a:spcPct val="150000"/>
              </a:lnSpc>
              <a:spcBef>
                <a:spcPts val="0"/>
              </a:spcBef>
              <a:buNone/>
              <a:defRPr sz="1200">
                <a:solidFill>
                  <a:schemeClr val="tx1">
                    <a:lumMod val="75000"/>
                    <a:lumOff val="25000"/>
                  </a:schemeClr>
                </a:solidFill>
              </a:defRPr>
            </a:lvl1pPr>
          </a:lstStyle>
          <a:p>
            <a:r>
              <a:rPr lang="en-US"/>
              <a:t>Contact One</a:t>
            </a:r>
          </a:p>
        </p:txBody>
      </p:sp>
      <p:sp>
        <p:nvSpPr>
          <p:cNvPr id="57" name="Text Placeholder 3">
            <a:extLst>
              <a:ext uri="{FF2B5EF4-FFF2-40B4-BE49-F238E27FC236}">
                <a16:creationId xmlns:a16="http://schemas.microsoft.com/office/drawing/2014/main" id="{EAF4B394-7D89-864F-94E9-32E98EC3D17C}"/>
              </a:ext>
            </a:extLst>
          </p:cNvPr>
          <p:cNvSpPr>
            <a:spLocks noGrp="1"/>
          </p:cNvSpPr>
          <p:nvPr>
            <p:ph type="body" sz="quarter" idx="24" hasCustomPrompt="1"/>
          </p:nvPr>
        </p:nvSpPr>
        <p:spPr>
          <a:xfrm>
            <a:off x="3259942" y="6640367"/>
            <a:ext cx="1967581" cy="1363322"/>
          </a:xfrm>
        </p:spPr>
        <p:txBody>
          <a:bodyPr anchor="t">
            <a:normAutofit/>
          </a:bodyPr>
          <a:lstStyle>
            <a:lvl1pPr marL="0" indent="0">
              <a:lnSpc>
                <a:spcPct val="150000"/>
              </a:lnSpc>
              <a:spcBef>
                <a:spcPts val="0"/>
              </a:spcBef>
              <a:buNone/>
              <a:defRPr sz="1200">
                <a:solidFill>
                  <a:schemeClr val="tx1">
                    <a:lumMod val="75000"/>
                    <a:lumOff val="25000"/>
                  </a:schemeClr>
                </a:solidFill>
              </a:defRPr>
            </a:lvl1pPr>
          </a:lstStyle>
          <a:p>
            <a:r>
              <a:rPr lang="en-US"/>
              <a:t>Contact Two</a:t>
            </a:r>
          </a:p>
        </p:txBody>
      </p:sp>
      <p:sp>
        <p:nvSpPr>
          <p:cNvPr id="58" name="Text Placeholder 3">
            <a:extLst>
              <a:ext uri="{FF2B5EF4-FFF2-40B4-BE49-F238E27FC236}">
                <a16:creationId xmlns:a16="http://schemas.microsoft.com/office/drawing/2014/main" id="{A90AE3E7-1937-9040-8120-416B63C69E2F}"/>
              </a:ext>
            </a:extLst>
          </p:cNvPr>
          <p:cNvSpPr>
            <a:spLocks noGrp="1"/>
          </p:cNvSpPr>
          <p:nvPr>
            <p:ph type="body" sz="quarter" idx="25" hasCustomPrompt="1"/>
          </p:nvPr>
        </p:nvSpPr>
        <p:spPr>
          <a:xfrm>
            <a:off x="5287030" y="6640366"/>
            <a:ext cx="1967581" cy="1363322"/>
          </a:xfrm>
        </p:spPr>
        <p:txBody>
          <a:bodyPr anchor="t">
            <a:normAutofit/>
          </a:bodyPr>
          <a:lstStyle>
            <a:lvl1pPr marL="0" indent="0">
              <a:lnSpc>
                <a:spcPct val="150000"/>
              </a:lnSpc>
              <a:spcBef>
                <a:spcPts val="0"/>
              </a:spcBef>
              <a:buNone/>
              <a:defRPr sz="1200">
                <a:solidFill>
                  <a:schemeClr val="tx1">
                    <a:lumMod val="75000"/>
                    <a:lumOff val="25000"/>
                  </a:schemeClr>
                </a:solidFill>
              </a:defRPr>
            </a:lvl1pPr>
          </a:lstStyle>
          <a:p>
            <a:r>
              <a:rPr lang="en-US"/>
              <a:t>Contact Three</a:t>
            </a:r>
          </a:p>
        </p:txBody>
      </p:sp>
      <p:sp>
        <p:nvSpPr>
          <p:cNvPr id="59" name="Text Placeholder 3">
            <a:extLst>
              <a:ext uri="{FF2B5EF4-FFF2-40B4-BE49-F238E27FC236}">
                <a16:creationId xmlns:a16="http://schemas.microsoft.com/office/drawing/2014/main" id="{945EF15C-ED50-4342-B759-1D3FBD9327BA}"/>
              </a:ext>
            </a:extLst>
          </p:cNvPr>
          <p:cNvSpPr>
            <a:spLocks noGrp="1"/>
          </p:cNvSpPr>
          <p:nvPr>
            <p:ph type="body" sz="quarter" idx="26" hasCustomPrompt="1"/>
          </p:nvPr>
        </p:nvSpPr>
        <p:spPr>
          <a:xfrm>
            <a:off x="7314117" y="6640366"/>
            <a:ext cx="1967581" cy="1363322"/>
          </a:xfrm>
        </p:spPr>
        <p:txBody>
          <a:bodyPr anchor="t">
            <a:normAutofit/>
          </a:bodyPr>
          <a:lstStyle>
            <a:lvl1pPr marL="0" indent="0">
              <a:lnSpc>
                <a:spcPct val="150000"/>
              </a:lnSpc>
              <a:spcBef>
                <a:spcPts val="0"/>
              </a:spcBef>
              <a:buNone/>
              <a:defRPr sz="1200">
                <a:solidFill>
                  <a:schemeClr val="tx1">
                    <a:lumMod val="75000"/>
                    <a:lumOff val="25000"/>
                  </a:schemeClr>
                </a:solidFill>
              </a:defRPr>
            </a:lvl1pPr>
          </a:lstStyle>
          <a:p>
            <a:r>
              <a:rPr lang="en-US"/>
              <a:t>Contact Four</a:t>
            </a:r>
          </a:p>
        </p:txBody>
      </p:sp>
    </p:spTree>
    <p:extLst>
      <p:ext uri="{BB962C8B-B14F-4D97-AF65-F5344CB8AC3E}">
        <p14:creationId xmlns:p14="http://schemas.microsoft.com/office/powerpoint/2010/main" val="307679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ver 2">
    <p:spTree>
      <p:nvGrpSpPr>
        <p:cNvPr id="1" name=""/>
        <p:cNvGrpSpPr/>
        <p:nvPr/>
      </p:nvGrpSpPr>
      <p:grpSpPr>
        <a:xfrm>
          <a:off x="0" y="0"/>
          <a:ext cx="0" cy="0"/>
          <a:chOff x="0" y="0"/>
          <a:chExt cx="0" cy="0"/>
        </a:xfrm>
      </p:grpSpPr>
      <p:pic>
        <p:nvPicPr>
          <p:cNvPr id="33" name="Picture Placeholder 23" descr="A screenshot of a cell phone&#10;&#10;Description automatically generated">
            <a:extLst>
              <a:ext uri="{FF2B5EF4-FFF2-40B4-BE49-F238E27FC236}">
                <a16:creationId xmlns:a16="http://schemas.microsoft.com/office/drawing/2014/main" id="{E34B02D8-5B21-C345-9FFD-C8678196674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32184" y="0"/>
            <a:ext cx="9098216" cy="8229600"/>
          </a:xfrm>
          <a:prstGeom prst="rect">
            <a:avLst/>
          </a:prstGeom>
        </p:spPr>
      </p:pic>
      <p:sp>
        <p:nvSpPr>
          <p:cNvPr id="24" name="Rectangle 23">
            <a:extLst>
              <a:ext uri="{FF2B5EF4-FFF2-40B4-BE49-F238E27FC236}">
                <a16:creationId xmlns:a16="http://schemas.microsoft.com/office/drawing/2014/main" id="{5A0B0534-9C62-FC49-BFF9-4F75BE4BCBA5}"/>
              </a:ext>
            </a:extLst>
          </p:cNvPr>
          <p:cNvSpPr/>
          <p:nvPr/>
        </p:nvSpPr>
        <p:spPr>
          <a:xfrm>
            <a:off x="0" y="-4"/>
            <a:ext cx="14628233" cy="8227032"/>
          </a:xfrm>
          <a:prstGeom prst="rect">
            <a:avLst/>
          </a:prstGeom>
          <a:gradFill>
            <a:gsLst>
              <a:gs pos="41000">
                <a:srgbClr val="008AD9"/>
              </a:gs>
              <a:gs pos="100000">
                <a:srgbClr val="008AD9">
                  <a:alpha val="70000"/>
                </a:srgbClr>
              </a:gs>
              <a:gs pos="0">
                <a:srgbClr val="008AD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611F246-D58B-594D-95B6-B413F0AF38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6014" y="542410"/>
            <a:ext cx="2179950" cy="798263"/>
          </a:xfrm>
          <a:prstGeom prst="rect">
            <a:avLst/>
          </a:prstGeom>
        </p:spPr>
      </p:pic>
      <p:grpSp>
        <p:nvGrpSpPr>
          <p:cNvPr id="25" name="Group 24">
            <a:extLst>
              <a:ext uri="{FF2B5EF4-FFF2-40B4-BE49-F238E27FC236}">
                <a16:creationId xmlns:a16="http://schemas.microsoft.com/office/drawing/2014/main" id="{064DBD0F-8FFE-AA48-9CA8-BA45096CDEA1}"/>
              </a:ext>
            </a:extLst>
          </p:cNvPr>
          <p:cNvGrpSpPr/>
          <p:nvPr/>
        </p:nvGrpSpPr>
        <p:grpSpPr>
          <a:xfrm>
            <a:off x="342046" y="5430417"/>
            <a:ext cx="14286187" cy="2799187"/>
            <a:chOff x="285038" y="4525347"/>
            <a:chExt cx="11905156" cy="2332656"/>
          </a:xfrm>
        </p:grpSpPr>
        <p:pic>
          <p:nvPicPr>
            <p:cNvPr id="26" name="Picture 25">
              <a:extLst>
                <a:ext uri="{FF2B5EF4-FFF2-40B4-BE49-F238E27FC236}">
                  <a16:creationId xmlns:a16="http://schemas.microsoft.com/office/drawing/2014/main" id="{1885C020-9DB7-784B-9E0E-C523BD18E903}"/>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27" name="Picture 26">
              <a:extLst>
                <a:ext uri="{FF2B5EF4-FFF2-40B4-BE49-F238E27FC236}">
                  <a16:creationId xmlns:a16="http://schemas.microsoft.com/office/drawing/2014/main" id="{E33DEED3-0D2C-F045-8E15-5A36B8420BD5}"/>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grpSp>
        <p:nvGrpSpPr>
          <p:cNvPr id="20" name="Group 19">
            <a:extLst>
              <a:ext uri="{FF2B5EF4-FFF2-40B4-BE49-F238E27FC236}">
                <a16:creationId xmlns:a16="http://schemas.microsoft.com/office/drawing/2014/main" id="{E8D350E7-AB52-564F-84F7-FB46DD68F179}"/>
              </a:ext>
            </a:extLst>
          </p:cNvPr>
          <p:cNvGrpSpPr/>
          <p:nvPr/>
        </p:nvGrpSpPr>
        <p:grpSpPr>
          <a:xfrm>
            <a:off x="348274" y="5427846"/>
            <a:ext cx="14286187" cy="2799187"/>
            <a:chOff x="285038" y="4525347"/>
            <a:chExt cx="11905156" cy="2332656"/>
          </a:xfrm>
        </p:grpSpPr>
        <p:pic>
          <p:nvPicPr>
            <p:cNvPr id="21" name="Picture 20">
              <a:extLst>
                <a:ext uri="{FF2B5EF4-FFF2-40B4-BE49-F238E27FC236}">
                  <a16:creationId xmlns:a16="http://schemas.microsoft.com/office/drawing/2014/main" id="{53565F81-A63B-2145-90B8-40E3D15A631D}"/>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22" name="Picture 21">
              <a:extLst>
                <a:ext uri="{FF2B5EF4-FFF2-40B4-BE49-F238E27FC236}">
                  <a16:creationId xmlns:a16="http://schemas.microsoft.com/office/drawing/2014/main" id="{C717688E-A0D4-154D-BABF-85CFE77F33A4}"/>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sp>
        <p:nvSpPr>
          <p:cNvPr id="17" name="Rectangle 16">
            <a:extLst>
              <a:ext uri="{FF2B5EF4-FFF2-40B4-BE49-F238E27FC236}">
                <a16:creationId xmlns:a16="http://schemas.microsoft.com/office/drawing/2014/main" id="{214B9C34-E092-6B45-A9CD-C6FE2913EBE0}"/>
              </a:ext>
            </a:extLst>
          </p:cNvPr>
          <p:cNvSpPr/>
          <p:nvPr/>
        </p:nvSpPr>
        <p:spPr>
          <a:xfrm flipV="1">
            <a:off x="1437839" y="1440269"/>
            <a:ext cx="1266228" cy="55956"/>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6" name="Picture Placeholder 5">
            <a:extLst>
              <a:ext uri="{FF2B5EF4-FFF2-40B4-BE49-F238E27FC236}">
                <a16:creationId xmlns:a16="http://schemas.microsoft.com/office/drawing/2014/main" id="{3D489C62-C953-F549-AF39-16B4FA1E72DD}"/>
              </a:ext>
            </a:extLst>
          </p:cNvPr>
          <p:cNvSpPr>
            <a:spLocks noGrp="1"/>
          </p:cNvSpPr>
          <p:nvPr>
            <p:ph type="pic" sz="quarter" idx="11" hasCustomPrompt="1"/>
          </p:nvPr>
        </p:nvSpPr>
        <p:spPr>
          <a:xfrm>
            <a:off x="1237709" y="1846127"/>
            <a:ext cx="3044190" cy="1247774"/>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1232857" y="3486188"/>
            <a:ext cx="8717478" cy="2032806"/>
          </a:xfrm>
        </p:spPr>
        <p:txBody>
          <a:bodyPr anchor="b">
            <a:normAutofit/>
          </a:bodyPr>
          <a:lstStyle>
            <a:lvl1pPr marL="0" indent="0">
              <a:buNone/>
              <a:defRPr sz="66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1232855" y="5680074"/>
            <a:ext cx="8717478" cy="819360"/>
          </a:xfrm>
        </p:spPr>
        <p:txBody>
          <a:bodyPr>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p:ph type="body" sz="quarter" idx="23" hasCustomPrompt="1"/>
          </p:nvPr>
        </p:nvSpPr>
        <p:spPr>
          <a:xfrm>
            <a:off x="1232854" y="6910401"/>
            <a:ext cx="1967581" cy="1093288"/>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p:ph type="body" sz="quarter" idx="24" hasCustomPrompt="1"/>
          </p:nvPr>
        </p:nvSpPr>
        <p:spPr>
          <a:xfrm>
            <a:off x="3259942" y="6910401"/>
            <a:ext cx="1967581" cy="1093288"/>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p:ph type="body" sz="quarter" idx="25" hasCustomPrompt="1"/>
          </p:nvPr>
        </p:nvSpPr>
        <p:spPr>
          <a:xfrm>
            <a:off x="5287030" y="6910400"/>
            <a:ext cx="1967581" cy="1093288"/>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p:ph type="body" sz="quarter" idx="26" hasCustomPrompt="1"/>
          </p:nvPr>
        </p:nvSpPr>
        <p:spPr>
          <a:xfrm>
            <a:off x="7314117" y="6910400"/>
            <a:ext cx="1967581" cy="1093288"/>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Four</a:t>
            </a:r>
          </a:p>
        </p:txBody>
      </p:sp>
      <p:pic>
        <p:nvPicPr>
          <p:cNvPr id="28" name="Picture Placeholder 23" descr="A screenshot of a cell phone&#10;&#10;Description automatically generated">
            <a:extLst>
              <a:ext uri="{FF2B5EF4-FFF2-40B4-BE49-F238E27FC236}">
                <a16:creationId xmlns:a16="http://schemas.microsoft.com/office/drawing/2014/main" id="{40CC171A-987E-4D77-80BA-D591B4BFBE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32184" y="0"/>
            <a:ext cx="9098216" cy="8229600"/>
          </a:xfrm>
          <a:prstGeom prst="rect">
            <a:avLst/>
          </a:prstGeom>
        </p:spPr>
      </p:pic>
      <p:sp>
        <p:nvSpPr>
          <p:cNvPr id="34" name="Rectangle 33">
            <a:extLst>
              <a:ext uri="{FF2B5EF4-FFF2-40B4-BE49-F238E27FC236}">
                <a16:creationId xmlns:a16="http://schemas.microsoft.com/office/drawing/2014/main" id="{F32DA9C6-4E7C-4D1F-80B4-3BCF93BCBD40}"/>
              </a:ext>
            </a:extLst>
          </p:cNvPr>
          <p:cNvSpPr/>
          <p:nvPr userDrawn="1"/>
        </p:nvSpPr>
        <p:spPr>
          <a:xfrm>
            <a:off x="0" y="-4"/>
            <a:ext cx="14628233" cy="8227032"/>
          </a:xfrm>
          <a:prstGeom prst="rect">
            <a:avLst/>
          </a:prstGeom>
          <a:gradFill>
            <a:gsLst>
              <a:gs pos="41000">
                <a:srgbClr val="008AD9"/>
              </a:gs>
              <a:gs pos="100000">
                <a:srgbClr val="008AD9">
                  <a:alpha val="70000"/>
                </a:srgbClr>
              </a:gs>
              <a:gs pos="0">
                <a:srgbClr val="008AD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pic>
        <p:nvPicPr>
          <p:cNvPr id="35" name="Picture 34">
            <a:extLst>
              <a:ext uri="{FF2B5EF4-FFF2-40B4-BE49-F238E27FC236}">
                <a16:creationId xmlns:a16="http://schemas.microsoft.com/office/drawing/2014/main" id="{318A0CDA-D1E3-44B5-A955-07A95E1115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16014" y="542410"/>
            <a:ext cx="2179950" cy="798263"/>
          </a:xfrm>
          <a:prstGeom prst="rect">
            <a:avLst/>
          </a:prstGeom>
        </p:spPr>
      </p:pic>
      <p:grpSp>
        <p:nvGrpSpPr>
          <p:cNvPr id="36" name="Group 35">
            <a:extLst>
              <a:ext uri="{FF2B5EF4-FFF2-40B4-BE49-F238E27FC236}">
                <a16:creationId xmlns:a16="http://schemas.microsoft.com/office/drawing/2014/main" id="{7C532FBB-E637-45DF-B973-79A75A1A61CD}"/>
              </a:ext>
            </a:extLst>
          </p:cNvPr>
          <p:cNvGrpSpPr/>
          <p:nvPr userDrawn="1"/>
        </p:nvGrpSpPr>
        <p:grpSpPr>
          <a:xfrm>
            <a:off x="342046" y="5430417"/>
            <a:ext cx="14286187" cy="2799187"/>
            <a:chOff x="285038" y="4525347"/>
            <a:chExt cx="11905156" cy="2332656"/>
          </a:xfrm>
        </p:grpSpPr>
        <p:pic>
          <p:nvPicPr>
            <p:cNvPr id="37" name="Picture 36">
              <a:extLst>
                <a:ext uri="{FF2B5EF4-FFF2-40B4-BE49-F238E27FC236}">
                  <a16:creationId xmlns:a16="http://schemas.microsoft.com/office/drawing/2014/main" id="{2523168C-E6B4-4DDF-B37B-AFE02C92BC9E}"/>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38" name="Picture 37">
              <a:extLst>
                <a:ext uri="{FF2B5EF4-FFF2-40B4-BE49-F238E27FC236}">
                  <a16:creationId xmlns:a16="http://schemas.microsoft.com/office/drawing/2014/main" id="{6518131B-F432-4F2E-8D4D-7EEF68D2506B}"/>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grpSp>
        <p:nvGrpSpPr>
          <p:cNvPr id="39" name="Group 38">
            <a:extLst>
              <a:ext uri="{FF2B5EF4-FFF2-40B4-BE49-F238E27FC236}">
                <a16:creationId xmlns:a16="http://schemas.microsoft.com/office/drawing/2014/main" id="{3D12B9EB-D4D6-4B35-B064-F5F3A7628EB7}"/>
              </a:ext>
            </a:extLst>
          </p:cNvPr>
          <p:cNvGrpSpPr/>
          <p:nvPr userDrawn="1"/>
        </p:nvGrpSpPr>
        <p:grpSpPr>
          <a:xfrm>
            <a:off x="348274" y="5427846"/>
            <a:ext cx="14286187" cy="2799187"/>
            <a:chOff x="285038" y="4525347"/>
            <a:chExt cx="11905156" cy="2332656"/>
          </a:xfrm>
        </p:grpSpPr>
        <p:pic>
          <p:nvPicPr>
            <p:cNvPr id="40" name="Picture 39">
              <a:extLst>
                <a:ext uri="{FF2B5EF4-FFF2-40B4-BE49-F238E27FC236}">
                  <a16:creationId xmlns:a16="http://schemas.microsoft.com/office/drawing/2014/main" id="{9F329014-6D89-4226-9A64-55F073EE0BDD}"/>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41" name="Picture 40">
              <a:extLst>
                <a:ext uri="{FF2B5EF4-FFF2-40B4-BE49-F238E27FC236}">
                  <a16:creationId xmlns:a16="http://schemas.microsoft.com/office/drawing/2014/main" id="{4D36CFD9-CEA1-4D7C-958E-E02884F57F57}"/>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sp>
        <p:nvSpPr>
          <p:cNvPr id="42" name="Rectangle 41">
            <a:extLst>
              <a:ext uri="{FF2B5EF4-FFF2-40B4-BE49-F238E27FC236}">
                <a16:creationId xmlns:a16="http://schemas.microsoft.com/office/drawing/2014/main" id="{5472130E-15AA-47FB-9781-559156816C70}"/>
              </a:ext>
            </a:extLst>
          </p:cNvPr>
          <p:cNvSpPr/>
          <p:nvPr userDrawn="1"/>
        </p:nvSpPr>
        <p:spPr>
          <a:xfrm flipV="1">
            <a:off x="1437839" y="1440269"/>
            <a:ext cx="1266228" cy="55956"/>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Tree>
    <p:extLst>
      <p:ext uri="{BB962C8B-B14F-4D97-AF65-F5344CB8AC3E}">
        <p14:creationId xmlns:p14="http://schemas.microsoft.com/office/powerpoint/2010/main" val="275955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ver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9A076B-16D9-CD42-B21D-95ED37E47C1E}"/>
              </a:ext>
            </a:extLst>
          </p:cNvPr>
          <p:cNvSpPr/>
          <p:nvPr/>
        </p:nvSpPr>
        <p:spPr>
          <a:xfrm>
            <a:off x="2499641" y="946376"/>
            <a:ext cx="11532242" cy="648688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4" name="Rectangle 23">
            <a:extLst>
              <a:ext uri="{FF2B5EF4-FFF2-40B4-BE49-F238E27FC236}">
                <a16:creationId xmlns:a16="http://schemas.microsoft.com/office/drawing/2014/main" id="{5A0B0534-9C62-FC49-BFF9-4F75BE4BCBA5}"/>
              </a:ext>
            </a:extLst>
          </p:cNvPr>
          <p:cNvSpPr/>
          <p:nvPr/>
        </p:nvSpPr>
        <p:spPr>
          <a:xfrm>
            <a:off x="598518" y="1469242"/>
            <a:ext cx="12903056" cy="6776455"/>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53565F81-A63B-2145-90B8-40E3D15A631D}"/>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51090" b="34856"/>
          <a:stretch/>
        </p:blipFill>
        <p:spPr>
          <a:xfrm>
            <a:off x="10598362" y="1752828"/>
            <a:ext cx="2799185" cy="6486888"/>
          </a:xfrm>
          <a:prstGeom prst="rect">
            <a:avLst/>
          </a:prstGeom>
        </p:spPr>
      </p:pic>
      <p:sp>
        <p:nvSpPr>
          <p:cNvPr id="17" name="Rectangle 16">
            <a:extLst>
              <a:ext uri="{FF2B5EF4-FFF2-40B4-BE49-F238E27FC236}">
                <a16:creationId xmlns:a16="http://schemas.microsoft.com/office/drawing/2014/main" id="{214B9C34-E092-6B45-A9CD-C6FE2913EBE0}"/>
              </a:ext>
            </a:extLst>
          </p:cNvPr>
          <p:cNvSpPr/>
          <p:nvPr/>
        </p:nvSpPr>
        <p:spPr>
          <a:xfrm rot="5400000" flipV="1">
            <a:off x="-2757337" y="4821432"/>
            <a:ext cx="6770218" cy="65837"/>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6" name="Picture Placeholder 5">
            <a:extLst>
              <a:ext uri="{FF2B5EF4-FFF2-40B4-BE49-F238E27FC236}">
                <a16:creationId xmlns:a16="http://schemas.microsoft.com/office/drawing/2014/main" id="{3D489C62-C953-F549-AF39-16B4FA1E72DD}"/>
              </a:ext>
            </a:extLst>
          </p:cNvPr>
          <p:cNvSpPr>
            <a:spLocks noGrp="1"/>
          </p:cNvSpPr>
          <p:nvPr>
            <p:ph type="pic" sz="quarter" idx="11" hasCustomPrompt="1"/>
          </p:nvPr>
        </p:nvSpPr>
        <p:spPr>
          <a:xfrm>
            <a:off x="1416014" y="3395729"/>
            <a:ext cx="2179950" cy="1247774"/>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4413461" y="3096908"/>
            <a:ext cx="8717476" cy="2032806"/>
          </a:xfrm>
        </p:spPr>
        <p:txBody>
          <a:bodyPr anchor="b">
            <a:normAutofit/>
          </a:bodyPr>
          <a:lstStyle>
            <a:lvl1pPr marL="0" indent="0">
              <a:buNone/>
              <a:defRPr sz="66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4413460" y="5271506"/>
            <a:ext cx="8717478" cy="819360"/>
          </a:xfrm>
        </p:spPr>
        <p:txBody>
          <a:bodyPr>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p:ph type="body" sz="quarter" idx="23" hasCustomPrompt="1"/>
          </p:nvPr>
        </p:nvSpPr>
        <p:spPr>
          <a:xfrm>
            <a:off x="4413460" y="6910401"/>
            <a:ext cx="1967581" cy="1093288"/>
          </a:xfrm>
        </p:spPr>
        <p:txBody>
          <a:bodyPr anchor="t">
            <a:normAutofit/>
          </a:bodyPr>
          <a:lstStyle>
            <a:lvl1pPr marL="0" indent="0">
              <a:lnSpc>
                <a:spcPct val="100000"/>
              </a:lnSpc>
              <a:spcBef>
                <a:spcPts val="0"/>
              </a:spcBef>
              <a:buNone/>
              <a:defRPr sz="144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p:ph type="body" sz="quarter" idx="24" hasCustomPrompt="1"/>
          </p:nvPr>
        </p:nvSpPr>
        <p:spPr>
          <a:xfrm>
            <a:off x="6440548" y="6910401"/>
            <a:ext cx="1967581" cy="1093288"/>
          </a:xfrm>
        </p:spPr>
        <p:txBody>
          <a:bodyPr anchor="t">
            <a:normAutofit/>
          </a:bodyPr>
          <a:lstStyle>
            <a:lvl1pPr marL="0" indent="0">
              <a:lnSpc>
                <a:spcPct val="100000"/>
              </a:lnSpc>
              <a:spcBef>
                <a:spcPts val="0"/>
              </a:spcBef>
              <a:buNone/>
              <a:defRPr sz="144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p:ph type="body" sz="quarter" idx="25" hasCustomPrompt="1"/>
          </p:nvPr>
        </p:nvSpPr>
        <p:spPr>
          <a:xfrm>
            <a:off x="8467636" y="6910400"/>
            <a:ext cx="1967581" cy="1093288"/>
          </a:xfrm>
        </p:spPr>
        <p:txBody>
          <a:bodyPr anchor="t">
            <a:normAutofit/>
          </a:bodyPr>
          <a:lstStyle>
            <a:lvl1pPr marL="0" indent="0">
              <a:lnSpc>
                <a:spcPct val="100000"/>
              </a:lnSpc>
              <a:spcBef>
                <a:spcPts val="0"/>
              </a:spcBef>
              <a:buNone/>
              <a:defRPr sz="144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p:ph type="body" sz="quarter" idx="26" hasCustomPrompt="1"/>
          </p:nvPr>
        </p:nvSpPr>
        <p:spPr>
          <a:xfrm>
            <a:off x="10494723" y="6910400"/>
            <a:ext cx="1967581" cy="1093288"/>
          </a:xfrm>
        </p:spPr>
        <p:txBody>
          <a:bodyPr anchor="t">
            <a:normAutofit/>
          </a:bodyPr>
          <a:lstStyle>
            <a:lvl1pPr marL="0" indent="0">
              <a:lnSpc>
                <a:spcPct val="100000"/>
              </a:lnSpc>
              <a:spcBef>
                <a:spcPts val="0"/>
              </a:spcBef>
              <a:buNone/>
              <a:defRPr sz="1440">
                <a:solidFill>
                  <a:schemeClr val="bg1"/>
                </a:solidFill>
                <a:latin typeface="Arial" panose="020B0604020202020204" pitchFamily="34" charset="0"/>
                <a:cs typeface="Arial" panose="020B0604020202020204" pitchFamily="34" charset="0"/>
              </a:defRPr>
            </a:lvl1pPr>
          </a:lstStyle>
          <a:p>
            <a:r>
              <a:rPr lang="en-US"/>
              <a:t>Contact Four</a:t>
            </a:r>
          </a:p>
        </p:txBody>
      </p:sp>
      <p:pic>
        <p:nvPicPr>
          <p:cNvPr id="28" name="Picture 27">
            <a:extLst>
              <a:ext uri="{FF2B5EF4-FFF2-40B4-BE49-F238E27FC236}">
                <a16:creationId xmlns:a16="http://schemas.microsoft.com/office/drawing/2014/main" id="{E12220B7-5BC2-1243-9002-8FFD46A00E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6014" y="2269724"/>
            <a:ext cx="2179950" cy="798263"/>
          </a:xfrm>
          <a:prstGeom prst="rect">
            <a:avLst/>
          </a:prstGeom>
        </p:spPr>
      </p:pic>
    </p:spTree>
    <p:extLst>
      <p:ext uri="{BB962C8B-B14F-4D97-AF65-F5344CB8AC3E}">
        <p14:creationId xmlns:p14="http://schemas.microsoft.com/office/powerpoint/2010/main" val="225038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ver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p:nvSpPr>
        <p:spPr>
          <a:xfrm>
            <a:off x="0" y="0"/>
            <a:ext cx="14630400" cy="82296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4030262" y="2009326"/>
            <a:ext cx="2482728" cy="9957816"/>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t="60187" r="54590"/>
          <a:stretch/>
        </p:blipFill>
        <p:spPr>
          <a:xfrm rot="5400000">
            <a:off x="11406757" y="5005959"/>
            <a:ext cx="2482728" cy="3964556"/>
          </a:xfrm>
          <a:prstGeom prst="rect">
            <a:avLst/>
          </a:prstGeom>
        </p:spPr>
      </p:pic>
      <p:sp>
        <p:nvSpPr>
          <p:cNvPr id="6" name="Picture Placeholder 5">
            <a:extLst>
              <a:ext uri="{FF2B5EF4-FFF2-40B4-BE49-F238E27FC236}">
                <a16:creationId xmlns:a16="http://schemas.microsoft.com/office/drawing/2014/main" id="{3D489C62-C953-F549-AF39-16B4FA1E72DD}"/>
              </a:ext>
            </a:extLst>
          </p:cNvPr>
          <p:cNvSpPr>
            <a:spLocks noGrp="1"/>
          </p:cNvSpPr>
          <p:nvPr>
            <p:ph type="pic" sz="quarter" idx="11" hasCustomPrompt="1"/>
          </p:nvPr>
        </p:nvSpPr>
        <p:spPr>
          <a:xfrm>
            <a:off x="1092638" y="2503989"/>
            <a:ext cx="2158126" cy="1089854"/>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4169274" y="942772"/>
            <a:ext cx="7820796" cy="3967717"/>
          </a:xfrm>
        </p:spPr>
        <p:txBody>
          <a:bodyPr anchor="t">
            <a:normAutofit/>
          </a:bodyPr>
          <a:lstStyle>
            <a:lvl1pPr marL="0" indent="0">
              <a:buNone/>
              <a:defRPr sz="576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4169273" y="4997171"/>
            <a:ext cx="7820798" cy="972017"/>
          </a:xfrm>
        </p:spPr>
        <p:txBody>
          <a:bodyPr anchor="t">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p:ph type="body" sz="quarter" idx="23" hasCustomPrompt="1"/>
          </p:nvPr>
        </p:nvSpPr>
        <p:spPr>
          <a:xfrm>
            <a:off x="4169272" y="6871428"/>
            <a:ext cx="1739536" cy="1093288"/>
          </a:xfrm>
        </p:spPr>
        <p:txBody>
          <a:bodyPr anchor="t">
            <a:normAutofit/>
          </a:bodyPr>
          <a:lstStyle>
            <a:lvl1pPr marL="0" indent="0">
              <a:lnSpc>
                <a:spcPct val="100000"/>
              </a:lnSpc>
              <a:spcBef>
                <a:spcPts val="0"/>
              </a:spcBef>
              <a:buNone/>
              <a:defRPr sz="144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p:ph type="body" sz="quarter" idx="24" hasCustomPrompt="1"/>
          </p:nvPr>
        </p:nvSpPr>
        <p:spPr>
          <a:xfrm>
            <a:off x="6196360" y="6871428"/>
            <a:ext cx="1739536" cy="1093288"/>
          </a:xfrm>
        </p:spPr>
        <p:txBody>
          <a:bodyPr anchor="t">
            <a:normAutofit/>
          </a:bodyPr>
          <a:lstStyle>
            <a:lvl1pPr marL="0" indent="0">
              <a:lnSpc>
                <a:spcPct val="100000"/>
              </a:lnSpc>
              <a:spcBef>
                <a:spcPts val="0"/>
              </a:spcBef>
              <a:buNone/>
              <a:defRPr sz="144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p:ph type="body" sz="quarter" idx="25" hasCustomPrompt="1"/>
          </p:nvPr>
        </p:nvSpPr>
        <p:spPr>
          <a:xfrm>
            <a:off x="8223448" y="6871427"/>
            <a:ext cx="1739536" cy="1093288"/>
          </a:xfrm>
        </p:spPr>
        <p:txBody>
          <a:bodyPr anchor="t">
            <a:normAutofit/>
          </a:bodyPr>
          <a:lstStyle>
            <a:lvl1pPr marL="0" indent="0">
              <a:lnSpc>
                <a:spcPct val="100000"/>
              </a:lnSpc>
              <a:spcBef>
                <a:spcPts val="0"/>
              </a:spcBef>
              <a:buNone/>
              <a:defRPr sz="144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p:ph type="body" sz="quarter" idx="26" hasCustomPrompt="1"/>
          </p:nvPr>
        </p:nvSpPr>
        <p:spPr>
          <a:xfrm>
            <a:off x="10250535" y="6871427"/>
            <a:ext cx="1739536" cy="1093288"/>
          </a:xfrm>
        </p:spPr>
        <p:txBody>
          <a:bodyPr anchor="t">
            <a:normAutofit/>
          </a:bodyPr>
          <a:lstStyle>
            <a:lvl1pPr marL="0" indent="0">
              <a:lnSpc>
                <a:spcPct val="100000"/>
              </a:lnSpc>
              <a:spcBef>
                <a:spcPts val="0"/>
              </a:spcBef>
              <a:buNone/>
              <a:defRPr sz="1440">
                <a:solidFill>
                  <a:schemeClr val="bg1"/>
                </a:solidFill>
                <a:latin typeface="Arial" panose="020B0604020202020204" pitchFamily="34" charset="0"/>
                <a:cs typeface="Arial" panose="020B0604020202020204" pitchFamily="34" charset="0"/>
              </a:defRPr>
            </a:lvl1pPr>
          </a:lstStyle>
          <a:p>
            <a:r>
              <a:rPr lang="en-US"/>
              <a:t>Contact Four</a:t>
            </a:r>
          </a:p>
        </p:txBody>
      </p:sp>
      <p:sp>
        <p:nvSpPr>
          <p:cNvPr id="15" name="Rectangle 14">
            <a:extLst>
              <a:ext uri="{FF2B5EF4-FFF2-40B4-BE49-F238E27FC236}">
                <a16:creationId xmlns:a16="http://schemas.microsoft.com/office/drawing/2014/main" id="{3C35B026-3D59-F34E-98E2-3BC8114E9E8B}"/>
              </a:ext>
            </a:extLst>
          </p:cNvPr>
          <p:cNvSpPr/>
          <p:nvPr/>
        </p:nvSpPr>
        <p:spPr>
          <a:xfrm>
            <a:off x="14548561" y="0"/>
            <a:ext cx="76810" cy="2062886"/>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p:nvSpPr>
        <p:spPr>
          <a:xfrm>
            <a:off x="14550390" y="2057400"/>
            <a:ext cx="80009" cy="20574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p:nvSpPr>
        <p:spPr>
          <a:xfrm>
            <a:off x="14550390" y="4114800"/>
            <a:ext cx="80009" cy="20574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p:nvSpPr>
        <p:spPr>
          <a:xfrm>
            <a:off x="14550390" y="6172200"/>
            <a:ext cx="80009" cy="20574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047BDCFF-DA45-3540-841F-F11102287C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2639" y="1063095"/>
            <a:ext cx="2179950" cy="798263"/>
          </a:xfrm>
          <a:prstGeom prst="rect">
            <a:avLst/>
          </a:prstGeom>
        </p:spPr>
      </p:pic>
      <p:sp>
        <p:nvSpPr>
          <p:cNvPr id="26" name="Rectangle 25">
            <a:extLst>
              <a:ext uri="{FF2B5EF4-FFF2-40B4-BE49-F238E27FC236}">
                <a16:creationId xmlns:a16="http://schemas.microsoft.com/office/drawing/2014/main" id="{15B7CC74-E6C9-9F41-A80A-4DF89867B8AA}"/>
              </a:ext>
            </a:extLst>
          </p:cNvPr>
          <p:cNvSpPr/>
          <p:nvPr/>
        </p:nvSpPr>
        <p:spPr>
          <a:xfrm>
            <a:off x="3817621" y="622332"/>
            <a:ext cx="10120811" cy="5439965"/>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959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genda 1 and 2">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p:nvSpPr>
        <p:spPr>
          <a:xfrm>
            <a:off x="0" y="0"/>
            <a:ext cx="14630400" cy="8232166"/>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723940" y="466067"/>
            <a:ext cx="7551719" cy="917268"/>
          </a:xfrm>
        </p:spPr>
        <p:txBody>
          <a:bodyPr anchor="b">
            <a:normAutofit/>
          </a:bodyPr>
          <a:lstStyle>
            <a:lvl1pPr algn="l">
              <a:defRPr sz="48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p:nvCxnSpPr>
        <p:spPr>
          <a:xfrm>
            <a:off x="663707" y="2596919"/>
            <a:ext cx="8712533"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3941" y="8443641"/>
            <a:ext cx="739079" cy="252023"/>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p:ph type="sldNum" sz="quarter" idx="12"/>
          </p:nvPr>
        </p:nvSpPr>
        <p:spPr>
          <a:xfrm>
            <a:off x="10614619" y="7745737"/>
            <a:ext cx="3291840" cy="185771"/>
          </a:xfrm>
        </p:spPr>
        <p:txBody>
          <a:bodyPr/>
          <a:lstStyle>
            <a:lvl1pPr>
              <a:defRPr sz="840">
                <a:solidFill>
                  <a:schemeClr val="bg1"/>
                </a:solidFill>
              </a:defRPr>
            </a:lvl1pPr>
          </a:lstStyle>
          <a:p>
            <a:fld id="{81715770-0B66-4D89-8E61-AABF50FE504C}" type="slidenum">
              <a:rPr lang="en-US" smtClean="0"/>
              <a:t>‹#›</a:t>
            </a:fld>
            <a:endParaRPr lang="en-US"/>
          </a:p>
        </p:txBody>
      </p:sp>
      <p:sp>
        <p:nvSpPr>
          <p:cNvPr id="32" name="Rectangle 31">
            <a:extLst>
              <a:ext uri="{FF2B5EF4-FFF2-40B4-BE49-F238E27FC236}">
                <a16:creationId xmlns:a16="http://schemas.microsoft.com/office/drawing/2014/main" id="{E1F10A0D-56F7-274F-989D-ED6596A4FEF9}"/>
              </a:ext>
            </a:extLst>
          </p:cNvPr>
          <p:cNvSpPr/>
          <p:nvPr/>
        </p:nvSpPr>
        <p:spPr>
          <a:xfrm flipV="1">
            <a:off x="0" y="438287"/>
            <a:ext cx="291682" cy="917268"/>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p:ph type="body" sz="quarter" idx="13" hasCustomPrompt="1"/>
          </p:nvPr>
        </p:nvSpPr>
        <p:spPr>
          <a:xfrm>
            <a:off x="1214988" y="1986966"/>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9885077" y="1986966"/>
            <a:ext cx="4750925" cy="516018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p:nvCxnSpPr>
        <p:spPr>
          <a:xfrm>
            <a:off x="663707" y="3357586"/>
            <a:ext cx="8712533"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214988" y="2747633"/>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p:nvCxnSpPr>
        <p:spPr>
          <a:xfrm>
            <a:off x="663707" y="4118252"/>
            <a:ext cx="8712533"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214988" y="3508300"/>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p:nvCxnSpPr>
        <p:spPr>
          <a:xfrm>
            <a:off x="663707" y="4878919"/>
            <a:ext cx="8712533"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214988" y="4268967"/>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p:nvCxnSpPr>
        <p:spPr>
          <a:xfrm>
            <a:off x="663707" y="5639586"/>
            <a:ext cx="8712533"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214988" y="5029634"/>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p:nvCxnSpPr>
        <p:spPr>
          <a:xfrm>
            <a:off x="663707" y="6400253"/>
            <a:ext cx="8712533"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214988" y="5790300"/>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p:nvCxnSpPr>
        <p:spPr>
          <a:xfrm>
            <a:off x="663707" y="7160920"/>
            <a:ext cx="8712533"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214988" y="6550967"/>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941" y="7745736"/>
            <a:ext cx="920548" cy="337090"/>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9885046" y="1986916"/>
            <a:ext cx="4745354" cy="5156834"/>
          </a:xfrm>
        </p:spPr>
        <p:txBody>
          <a:bodyPr/>
          <a:lstStyle>
            <a:lvl1pPr marL="0" indent="0">
              <a:buNone/>
              <a:defRPr>
                <a:solidFill>
                  <a:srgbClr val="008AD9"/>
                </a:solidFill>
              </a:defRPr>
            </a:lvl1pPr>
          </a:lstStyle>
          <a:p>
            <a:r>
              <a:rPr lang="en-US"/>
              <a:t>Click icon to add picture</a:t>
            </a:r>
          </a:p>
        </p:txBody>
      </p:sp>
    </p:spTree>
    <p:extLst>
      <p:ext uri="{BB962C8B-B14F-4D97-AF65-F5344CB8AC3E}">
        <p14:creationId xmlns:p14="http://schemas.microsoft.com/office/powerpoint/2010/main" val="410530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12/10/2024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genda 3">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AE69E9A-416C-CB47-AB81-7FDCC71C25B7}"/>
              </a:ext>
            </a:extLst>
          </p:cNvPr>
          <p:cNvSpPr/>
          <p:nvPr/>
        </p:nvSpPr>
        <p:spPr>
          <a:xfrm>
            <a:off x="9879475" y="0"/>
            <a:ext cx="4750925" cy="8245696"/>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723940" y="466067"/>
            <a:ext cx="7551719" cy="917268"/>
          </a:xfrm>
        </p:spPr>
        <p:txBody>
          <a:bodyPr anchor="b">
            <a:normAutofit/>
          </a:bodyPr>
          <a:lstStyle>
            <a:lvl1pPr algn="l">
              <a:defRPr sz="4800" b="0" i="0">
                <a:solidFill>
                  <a:srgbClr val="021C3D"/>
                </a:solidFill>
                <a:latin typeface="Arial" panose="020B0604020202020204" pitchFamily="34" charset="0"/>
                <a:cs typeface="Arial" panose="020B0604020202020204" pitchFamily="34" charset="0"/>
              </a:defRPr>
            </a:lvl1pPr>
          </a:lstStyle>
          <a:p>
            <a:r>
              <a:rPr lang="en-US"/>
              <a:t>Agenda</a:t>
            </a:r>
          </a:p>
        </p:txBody>
      </p:sp>
      <p:pic>
        <p:nvPicPr>
          <p:cNvPr id="35" name="Picture 34">
            <a:extLst>
              <a:ext uri="{FF2B5EF4-FFF2-40B4-BE49-F238E27FC236}">
                <a16:creationId xmlns:a16="http://schemas.microsoft.com/office/drawing/2014/main" id="{9459060E-9FC6-1241-86AD-AA333670AEC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3941" y="8443641"/>
            <a:ext cx="739079" cy="252023"/>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p:ph type="sldNum" sz="quarter" idx="12"/>
          </p:nvPr>
        </p:nvSpPr>
        <p:spPr>
          <a:xfrm>
            <a:off x="10614619" y="7745737"/>
            <a:ext cx="3291840" cy="185771"/>
          </a:xfrm>
        </p:spPr>
        <p:txBody>
          <a:bodyPr/>
          <a:lstStyle>
            <a:lvl1pPr>
              <a:defRPr sz="840">
                <a:solidFill>
                  <a:schemeClr val="bg2">
                    <a:lumMod val="25000"/>
                  </a:schemeClr>
                </a:solidFill>
              </a:defRPr>
            </a:lvl1pPr>
          </a:lstStyle>
          <a:p>
            <a:fld id="{81715770-0B66-4D89-8E61-AABF50FE504C}" type="slidenum">
              <a:rPr lang="en-US" smtClean="0"/>
              <a:t>‹#›</a:t>
            </a:fld>
            <a:endParaRPr lang="en-US"/>
          </a:p>
        </p:txBody>
      </p:sp>
      <p:sp>
        <p:nvSpPr>
          <p:cNvPr id="32" name="Rectangle 31">
            <a:extLst>
              <a:ext uri="{FF2B5EF4-FFF2-40B4-BE49-F238E27FC236}">
                <a16:creationId xmlns:a16="http://schemas.microsoft.com/office/drawing/2014/main" id="{E1F10A0D-56F7-274F-989D-ED6596A4FEF9}"/>
              </a:ext>
            </a:extLst>
          </p:cNvPr>
          <p:cNvSpPr/>
          <p:nvPr/>
        </p:nvSpPr>
        <p:spPr>
          <a:xfrm flipV="1">
            <a:off x="0" y="438287"/>
            <a:ext cx="65837" cy="917268"/>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p:ph type="body" sz="quarter" idx="13" hasCustomPrompt="1"/>
          </p:nvPr>
        </p:nvSpPr>
        <p:spPr>
          <a:xfrm>
            <a:off x="1214988" y="1986966"/>
            <a:ext cx="7060672" cy="592456"/>
          </a:xfrm>
        </p:spPr>
        <p:txBody>
          <a:bodyPr anchor="b">
            <a:normAutofit/>
          </a:bodyPr>
          <a:lstStyle>
            <a:lvl1pPr marL="0" indent="0">
              <a:buNone/>
              <a:defRPr sz="24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214988" y="2747633"/>
            <a:ext cx="7060672" cy="592456"/>
          </a:xfrm>
        </p:spPr>
        <p:txBody>
          <a:bodyPr anchor="b">
            <a:normAutofit/>
          </a:bodyPr>
          <a:lstStyle>
            <a:lvl1pPr marL="0" indent="0">
              <a:buNone/>
              <a:defRPr sz="24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214988" y="3508300"/>
            <a:ext cx="7060672" cy="592456"/>
          </a:xfrm>
        </p:spPr>
        <p:txBody>
          <a:bodyPr anchor="b">
            <a:normAutofit/>
          </a:bodyPr>
          <a:lstStyle>
            <a:lvl1pPr marL="0" indent="0">
              <a:buNone/>
              <a:defRPr sz="24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214988" y="4268967"/>
            <a:ext cx="7060672" cy="592456"/>
          </a:xfrm>
        </p:spPr>
        <p:txBody>
          <a:bodyPr anchor="b">
            <a:normAutofit/>
          </a:bodyPr>
          <a:lstStyle>
            <a:lvl1pPr marL="0" indent="0">
              <a:buNone/>
              <a:defRPr sz="24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214988" y="5029634"/>
            <a:ext cx="7060672" cy="592456"/>
          </a:xfrm>
        </p:spPr>
        <p:txBody>
          <a:bodyPr anchor="b">
            <a:normAutofit/>
          </a:bodyPr>
          <a:lstStyle>
            <a:lvl1pPr marL="0" indent="0">
              <a:buNone/>
              <a:defRPr sz="24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214988" y="5790300"/>
            <a:ext cx="7060672" cy="592456"/>
          </a:xfrm>
        </p:spPr>
        <p:txBody>
          <a:bodyPr anchor="b">
            <a:normAutofit/>
          </a:bodyPr>
          <a:lstStyle>
            <a:lvl1pPr marL="0" indent="0">
              <a:buNone/>
              <a:defRPr sz="24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214988" y="6550967"/>
            <a:ext cx="7060672" cy="592456"/>
          </a:xfrm>
        </p:spPr>
        <p:txBody>
          <a:bodyPr anchor="b">
            <a:normAutofit/>
          </a:bodyPr>
          <a:lstStyle>
            <a:lvl1pPr marL="0" indent="0">
              <a:buNone/>
              <a:defRPr sz="24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3941" y="7745736"/>
            <a:ext cx="920548" cy="337090"/>
          </a:xfrm>
          <a:prstGeom prst="rect">
            <a:avLst/>
          </a:prstGeom>
        </p:spPr>
      </p:pic>
      <p:pic>
        <p:nvPicPr>
          <p:cNvPr id="25" name="Picture 24">
            <a:extLst>
              <a:ext uri="{FF2B5EF4-FFF2-40B4-BE49-F238E27FC236}">
                <a16:creationId xmlns:a16="http://schemas.microsoft.com/office/drawing/2014/main" id="{E0132140-8C56-464B-A601-F828FC0B6B8A}"/>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l="17949" r="51090" b="54717"/>
          <a:stretch/>
        </p:blipFill>
        <p:spPr>
          <a:xfrm rot="5400000">
            <a:off x="10733911" y="4591400"/>
            <a:ext cx="2799602" cy="4509821"/>
          </a:xfrm>
          <a:prstGeom prst="rect">
            <a:avLst/>
          </a:prstGeom>
        </p:spPr>
      </p:pic>
    </p:spTree>
    <p:extLst>
      <p:ext uri="{BB962C8B-B14F-4D97-AF65-F5344CB8AC3E}">
        <p14:creationId xmlns:p14="http://schemas.microsoft.com/office/powerpoint/2010/main" val="283592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genda 4">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p:nvSpPr>
        <p:spPr>
          <a:xfrm>
            <a:off x="0" y="0"/>
            <a:ext cx="14630400" cy="8232166"/>
          </a:xfrm>
          <a:prstGeom prst="rect">
            <a:avLst/>
          </a:prstGeom>
          <a:solidFill>
            <a:srgbClr val="021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723940" y="466067"/>
            <a:ext cx="7551719" cy="917268"/>
          </a:xfrm>
        </p:spPr>
        <p:txBody>
          <a:bodyPr anchor="b">
            <a:normAutofit/>
          </a:bodyPr>
          <a:lstStyle>
            <a:lvl1pPr algn="l">
              <a:defRPr sz="48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p:nvCxnSpPr>
        <p:spPr>
          <a:xfrm>
            <a:off x="663707" y="2596919"/>
            <a:ext cx="8712533"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3941" y="8443641"/>
            <a:ext cx="739079" cy="252023"/>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p:ph type="sldNum" sz="quarter" idx="12"/>
          </p:nvPr>
        </p:nvSpPr>
        <p:spPr>
          <a:xfrm>
            <a:off x="10614619" y="7745737"/>
            <a:ext cx="3291840" cy="185771"/>
          </a:xfrm>
        </p:spPr>
        <p:txBody>
          <a:bodyPr/>
          <a:lstStyle>
            <a:lvl1pPr>
              <a:defRPr sz="840">
                <a:solidFill>
                  <a:schemeClr val="bg1"/>
                </a:solidFill>
              </a:defRPr>
            </a:lvl1pPr>
          </a:lstStyle>
          <a:p>
            <a:fld id="{81715770-0B66-4D89-8E61-AABF50FE504C}" type="slidenum">
              <a:rPr lang="en-US" smtClean="0"/>
              <a:t>‹#›</a:t>
            </a:fld>
            <a:endParaRPr lang="en-US"/>
          </a:p>
        </p:txBody>
      </p:sp>
      <p:sp>
        <p:nvSpPr>
          <p:cNvPr id="4" name="Text Placeholder 3">
            <a:extLst>
              <a:ext uri="{FF2B5EF4-FFF2-40B4-BE49-F238E27FC236}">
                <a16:creationId xmlns:a16="http://schemas.microsoft.com/office/drawing/2014/main" id="{2071D07F-570D-5747-BF47-A0163B43B665}"/>
              </a:ext>
            </a:extLst>
          </p:cNvPr>
          <p:cNvSpPr>
            <a:spLocks noGrp="1"/>
          </p:cNvSpPr>
          <p:nvPr>
            <p:ph type="body" sz="quarter" idx="13" hasCustomPrompt="1"/>
          </p:nvPr>
        </p:nvSpPr>
        <p:spPr>
          <a:xfrm>
            <a:off x="1214988" y="1986966"/>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9885077" y="1986966"/>
            <a:ext cx="4750925" cy="516018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p:nvCxnSpPr>
        <p:spPr>
          <a:xfrm>
            <a:off x="663707" y="3357586"/>
            <a:ext cx="8712533"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214988" y="2747633"/>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p:nvCxnSpPr>
        <p:spPr>
          <a:xfrm>
            <a:off x="663707" y="4118252"/>
            <a:ext cx="8712533"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214988" y="3508300"/>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p:nvCxnSpPr>
        <p:spPr>
          <a:xfrm>
            <a:off x="663707" y="4878919"/>
            <a:ext cx="8712533"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214988" y="4268967"/>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p:nvCxnSpPr>
        <p:spPr>
          <a:xfrm>
            <a:off x="663707" y="5639586"/>
            <a:ext cx="8712533"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214988" y="5029634"/>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p:nvCxnSpPr>
        <p:spPr>
          <a:xfrm>
            <a:off x="663707" y="6400253"/>
            <a:ext cx="8712533"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214988" y="5790300"/>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p:nvCxnSpPr>
        <p:spPr>
          <a:xfrm>
            <a:off x="663707" y="7160920"/>
            <a:ext cx="8712533"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214988" y="6550967"/>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3941" y="7745736"/>
            <a:ext cx="920548" cy="337090"/>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9885046" y="1986916"/>
            <a:ext cx="4745354" cy="5156834"/>
          </a:xfrm>
        </p:spPr>
        <p:txBody>
          <a:bodyPr/>
          <a:lstStyle>
            <a:lvl1pPr marL="0" indent="0">
              <a:buNone/>
              <a:defRPr>
                <a:solidFill>
                  <a:srgbClr val="008AD9"/>
                </a:solidFill>
              </a:defRPr>
            </a:lvl1pPr>
          </a:lstStyle>
          <a:p>
            <a:r>
              <a:rPr lang="en-US"/>
              <a:t>Click icon to add picture</a:t>
            </a:r>
          </a:p>
        </p:txBody>
      </p:sp>
      <p:pic>
        <p:nvPicPr>
          <p:cNvPr id="25" name="Picture 24">
            <a:extLst>
              <a:ext uri="{FF2B5EF4-FFF2-40B4-BE49-F238E27FC236}">
                <a16:creationId xmlns:a16="http://schemas.microsoft.com/office/drawing/2014/main" id="{DFA3CACC-A178-224D-911A-2DA8BDCDE21B}"/>
              </a:ext>
            </a:extLst>
          </p:cNvPr>
          <p:cNvPicPr>
            <a:picLocks noChangeAspect="1"/>
          </p:cNvPicPr>
          <p:nvPr/>
        </p:nvPicPr>
        <p:blipFill rotWithShape="1">
          <a:blip r:embed="rId5" cstate="screen">
            <a:alphaModFix amt="35000"/>
            <a:extLst>
              <a:ext uri="{28A0092B-C50C-407E-A947-70E740481C1C}">
                <a14:useLocalDpi xmlns:a14="http://schemas.microsoft.com/office/drawing/2010/main"/>
              </a:ext>
            </a:extLst>
          </a:blip>
          <a:srcRect l="17949" t="55109" r="54590"/>
          <a:stretch/>
        </p:blipFill>
        <p:spPr>
          <a:xfrm rot="5400000">
            <a:off x="11153986" y="4753183"/>
            <a:ext cx="2482728" cy="4470102"/>
          </a:xfrm>
          <a:prstGeom prst="rect">
            <a:avLst/>
          </a:prstGeom>
        </p:spPr>
      </p:pic>
    </p:spTree>
    <p:extLst>
      <p:ext uri="{BB962C8B-B14F-4D97-AF65-F5344CB8AC3E}">
        <p14:creationId xmlns:p14="http://schemas.microsoft.com/office/powerpoint/2010/main" val="317222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genda - 14 sections">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p:nvSpPr>
        <p:spPr>
          <a:xfrm>
            <a:off x="0" y="-2566"/>
            <a:ext cx="14630400" cy="8232166"/>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723941" y="466067"/>
            <a:ext cx="3938016" cy="917268"/>
          </a:xfrm>
        </p:spPr>
        <p:txBody>
          <a:bodyPr anchor="b">
            <a:normAutofit/>
          </a:bodyPr>
          <a:lstStyle>
            <a:lvl1pPr algn="l">
              <a:defRPr sz="4800">
                <a:solidFill>
                  <a:schemeClr val="bg1"/>
                </a:solidFill>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p:nvCxnSpPr>
        <p:spPr>
          <a:xfrm>
            <a:off x="663708" y="2596919"/>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3941" y="8443641"/>
            <a:ext cx="739079" cy="252023"/>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p:ph type="sldNum" sz="quarter" idx="12"/>
          </p:nvPr>
        </p:nvSpPr>
        <p:spPr>
          <a:xfrm>
            <a:off x="10614619" y="7745737"/>
            <a:ext cx="3291840" cy="185771"/>
          </a:xfrm>
        </p:spPr>
        <p:txBody>
          <a:bodyPr/>
          <a:lstStyle>
            <a:lvl1pPr>
              <a:defRPr sz="840">
                <a:solidFill>
                  <a:schemeClr val="bg1"/>
                </a:solidFill>
              </a:defRPr>
            </a:lvl1pPr>
          </a:lstStyle>
          <a:p>
            <a:fld id="{81715770-0B66-4D89-8E61-AABF50FE504C}" type="slidenum">
              <a:rPr lang="en-US" smtClean="0"/>
              <a:t>‹#›</a:t>
            </a:fld>
            <a:endParaRPr lang="en-US"/>
          </a:p>
        </p:txBody>
      </p:sp>
      <p:sp>
        <p:nvSpPr>
          <p:cNvPr id="32" name="Rectangle 31">
            <a:extLst>
              <a:ext uri="{FF2B5EF4-FFF2-40B4-BE49-F238E27FC236}">
                <a16:creationId xmlns:a16="http://schemas.microsoft.com/office/drawing/2014/main" id="{E1F10A0D-56F7-274F-989D-ED6596A4FEF9}"/>
              </a:ext>
            </a:extLst>
          </p:cNvPr>
          <p:cNvSpPr/>
          <p:nvPr/>
        </p:nvSpPr>
        <p:spPr>
          <a:xfrm flipV="1">
            <a:off x="0" y="438287"/>
            <a:ext cx="291682" cy="917268"/>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p:ph type="body" sz="quarter" idx="13" hasCustomPrompt="1"/>
          </p:nvPr>
        </p:nvSpPr>
        <p:spPr>
          <a:xfrm>
            <a:off x="1214989" y="1986966"/>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0" name="Straight Connector 69">
            <a:extLst>
              <a:ext uri="{FF2B5EF4-FFF2-40B4-BE49-F238E27FC236}">
                <a16:creationId xmlns:a16="http://schemas.microsoft.com/office/drawing/2014/main" id="{6F448927-7781-2B45-BA45-39E8497D7C83}"/>
              </a:ext>
            </a:extLst>
          </p:cNvPr>
          <p:cNvCxnSpPr>
            <a:cxnSpLocks/>
          </p:cNvCxnSpPr>
          <p:nvPr/>
        </p:nvCxnSpPr>
        <p:spPr>
          <a:xfrm>
            <a:off x="663708" y="3357586"/>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214989" y="2747633"/>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p:nvCxnSpPr>
        <p:spPr>
          <a:xfrm>
            <a:off x="663708" y="4118252"/>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214989" y="3508300"/>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p:nvCxnSpPr>
        <p:spPr>
          <a:xfrm>
            <a:off x="663708" y="4878919"/>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214989" y="4268967"/>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p:nvCxnSpPr>
        <p:spPr>
          <a:xfrm>
            <a:off x="663708" y="5639586"/>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214989" y="5029634"/>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p:nvCxnSpPr>
        <p:spPr>
          <a:xfrm>
            <a:off x="663708" y="6400253"/>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214989" y="5790300"/>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p:nvCxnSpPr>
        <p:spPr>
          <a:xfrm>
            <a:off x="663708" y="7160920"/>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214989" y="6550967"/>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57" name="Straight Connector 56">
            <a:extLst>
              <a:ext uri="{FF2B5EF4-FFF2-40B4-BE49-F238E27FC236}">
                <a16:creationId xmlns:a16="http://schemas.microsoft.com/office/drawing/2014/main" id="{E123F1C8-B780-E04F-A7CD-AC8E3EFFEBD5}"/>
              </a:ext>
            </a:extLst>
          </p:cNvPr>
          <p:cNvCxnSpPr>
            <a:cxnSpLocks/>
          </p:cNvCxnSpPr>
          <p:nvPr/>
        </p:nvCxnSpPr>
        <p:spPr>
          <a:xfrm>
            <a:off x="8205444" y="2596919"/>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58" name="Text Placeholder 3">
            <a:extLst>
              <a:ext uri="{FF2B5EF4-FFF2-40B4-BE49-F238E27FC236}">
                <a16:creationId xmlns:a16="http://schemas.microsoft.com/office/drawing/2014/main" id="{66F2F67C-174A-BD42-B342-E95614CC2434}"/>
              </a:ext>
            </a:extLst>
          </p:cNvPr>
          <p:cNvSpPr>
            <a:spLocks noGrp="1"/>
          </p:cNvSpPr>
          <p:nvPr>
            <p:ph type="body" sz="quarter" idx="20" hasCustomPrompt="1"/>
          </p:nvPr>
        </p:nvSpPr>
        <p:spPr>
          <a:xfrm>
            <a:off x="8756725" y="1986966"/>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59" name="Straight Connector 58">
            <a:extLst>
              <a:ext uri="{FF2B5EF4-FFF2-40B4-BE49-F238E27FC236}">
                <a16:creationId xmlns:a16="http://schemas.microsoft.com/office/drawing/2014/main" id="{02D1B41E-DD9B-AA4A-981A-60FB87FF30B7}"/>
              </a:ext>
            </a:extLst>
          </p:cNvPr>
          <p:cNvCxnSpPr>
            <a:cxnSpLocks/>
          </p:cNvCxnSpPr>
          <p:nvPr/>
        </p:nvCxnSpPr>
        <p:spPr>
          <a:xfrm>
            <a:off x="8205444" y="3357586"/>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0" name="Text Placeholder 3">
            <a:extLst>
              <a:ext uri="{FF2B5EF4-FFF2-40B4-BE49-F238E27FC236}">
                <a16:creationId xmlns:a16="http://schemas.microsoft.com/office/drawing/2014/main" id="{C8C752F6-3ABD-2E46-BEEF-004DC3DDDC76}"/>
              </a:ext>
            </a:extLst>
          </p:cNvPr>
          <p:cNvSpPr>
            <a:spLocks noGrp="1"/>
          </p:cNvSpPr>
          <p:nvPr>
            <p:ph type="body" sz="quarter" idx="21" hasCustomPrompt="1"/>
          </p:nvPr>
        </p:nvSpPr>
        <p:spPr>
          <a:xfrm>
            <a:off x="8756725" y="2747633"/>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1" name="Straight Connector 60">
            <a:extLst>
              <a:ext uri="{FF2B5EF4-FFF2-40B4-BE49-F238E27FC236}">
                <a16:creationId xmlns:a16="http://schemas.microsoft.com/office/drawing/2014/main" id="{BE181391-D0AE-AC4C-9931-8B5E87134C17}"/>
              </a:ext>
            </a:extLst>
          </p:cNvPr>
          <p:cNvCxnSpPr>
            <a:cxnSpLocks/>
          </p:cNvCxnSpPr>
          <p:nvPr/>
        </p:nvCxnSpPr>
        <p:spPr>
          <a:xfrm>
            <a:off x="8205444" y="4118252"/>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a16="http://schemas.microsoft.com/office/drawing/2014/main" id="{868108B5-1A6B-6749-BE34-063472A9AE8F}"/>
              </a:ext>
            </a:extLst>
          </p:cNvPr>
          <p:cNvSpPr>
            <a:spLocks noGrp="1"/>
          </p:cNvSpPr>
          <p:nvPr>
            <p:ph type="body" sz="quarter" idx="22" hasCustomPrompt="1"/>
          </p:nvPr>
        </p:nvSpPr>
        <p:spPr>
          <a:xfrm>
            <a:off x="8756725" y="3508300"/>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3" name="Straight Connector 62">
            <a:extLst>
              <a:ext uri="{FF2B5EF4-FFF2-40B4-BE49-F238E27FC236}">
                <a16:creationId xmlns:a16="http://schemas.microsoft.com/office/drawing/2014/main" id="{B96A2482-5A17-1844-951B-AB27274A3559}"/>
              </a:ext>
            </a:extLst>
          </p:cNvPr>
          <p:cNvCxnSpPr>
            <a:cxnSpLocks/>
          </p:cNvCxnSpPr>
          <p:nvPr/>
        </p:nvCxnSpPr>
        <p:spPr>
          <a:xfrm>
            <a:off x="8205444" y="4878919"/>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4" name="Text Placeholder 3">
            <a:extLst>
              <a:ext uri="{FF2B5EF4-FFF2-40B4-BE49-F238E27FC236}">
                <a16:creationId xmlns:a16="http://schemas.microsoft.com/office/drawing/2014/main" id="{FE95C0B0-EA68-0E49-A5A6-5200DC8DA826}"/>
              </a:ext>
            </a:extLst>
          </p:cNvPr>
          <p:cNvSpPr>
            <a:spLocks noGrp="1"/>
          </p:cNvSpPr>
          <p:nvPr>
            <p:ph type="body" sz="quarter" idx="23" hasCustomPrompt="1"/>
          </p:nvPr>
        </p:nvSpPr>
        <p:spPr>
          <a:xfrm>
            <a:off x="8756725" y="4268967"/>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5" name="Straight Connector 64">
            <a:extLst>
              <a:ext uri="{FF2B5EF4-FFF2-40B4-BE49-F238E27FC236}">
                <a16:creationId xmlns:a16="http://schemas.microsoft.com/office/drawing/2014/main" id="{56A28975-6F08-5943-AF7C-445BABD6E0A3}"/>
              </a:ext>
            </a:extLst>
          </p:cNvPr>
          <p:cNvCxnSpPr>
            <a:cxnSpLocks/>
          </p:cNvCxnSpPr>
          <p:nvPr/>
        </p:nvCxnSpPr>
        <p:spPr>
          <a:xfrm>
            <a:off x="8205444" y="5639586"/>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89C837ED-A9D9-A14B-A4A2-DF37091BC37E}"/>
              </a:ext>
            </a:extLst>
          </p:cNvPr>
          <p:cNvSpPr>
            <a:spLocks noGrp="1"/>
          </p:cNvSpPr>
          <p:nvPr>
            <p:ph type="body" sz="quarter" idx="24" hasCustomPrompt="1"/>
          </p:nvPr>
        </p:nvSpPr>
        <p:spPr>
          <a:xfrm>
            <a:off x="8756725" y="5029634"/>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7" name="Straight Connector 66">
            <a:extLst>
              <a:ext uri="{FF2B5EF4-FFF2-40B4-BE49-F238E27FC236}">
                <a16:creationId xmlns:a16="http://schemas.microsoft.com/office/drawing/2014/main" id="{0B1F1806-F1CE-154C-828C-F38D7EACC5B9}"/>
              </a:ext>
            </a:extLst>
          </p:cNvPr>
          <p:cNvCxnSpPr>
            <a:cxnSpLocks/>
          </p:cNvCxnSpPr>
          <p:nvPr/>
        </p:nvCxnSpPr>
        <p:spPr>
          <a:xfrm>
            <a:off x="8205444" y="6400253"/>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46F2C9BA-F199-6B46-A61A-BF038071D45F}"/>
              </a:ext>
            </a:extLst>
          </p:cNvPr>
          <p:cNvSpPr>
            <a:spLocks noGrp="1"/>
          </p:cNvSpPr>
          <p:nvPr>
            <p:ph type="body" sz="quarter" idx="25" hasCustomPrompt="1"/>
          </p:nvPr>
        </p:nvSpPr>
        <p:spPr>
          <a:xfrm>
            <a:off x="8756725" y="5790300"/>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6" name="Straight Connector 75">
            <a:extLst>
              <a:ext uri="{FF2B5EF4-FFF2-40B4-BE49-F238E27FC236}">
                <a16:creationId xmlns:a16="http://schemas.microsoft.com/office/drawing/2014/main" id="{9D444DFA-2C5B-034E-AB55-9AF4F2C9F571}"/>
              </a:ext>
            </a:extLst>
          </p:cNvPr>
          <p:cNvCxnSpPr>
            <a:cxnSpLocks/>
          </p:cNvCxnSpPr>
          <p:nvPr/>
        </p:nvCxnSpPr>
        <p:spPr>
          <a:xfrm>
            <a:off x="8205444" y="7160920"/>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7" name="Text Placeholder 3">
            <a:extLst>
              <a:ext uri="{FF2B5EF4-FFF2-40B4-BE49-F238E27FC236}">
                <a16:creationId xmlns:a16="http://schemas.microsoft.com/office/drawing/2014/main" id="{DCB73D7E-2090-6D47-A6A4-4685FC454143}"/>
              </a:ext>
            </a:extLst>
          </p:cNvPr>
          <p:cNvSpPr>
            <a:spLocks noGrp="1"/>
          </p:cNvSpPr>
          <p:nvPr>
            <p:ph type="body" sz="quarter" idx="26" hasCustomPrompt="1"/>
          </p:nvPr>
        </p:nvSpPr>
        <p:spPr>
          <a:xfrm>
            <a:off x="8756725" y="6550967"/>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78" name="Picture 77">
            <a:extLst>
              <a:ext uri="{FF2B5EF4-FFF2-40B4-BE49-F238E27FC236}">
                <a16:creationId xmlns:a16="http://schemas.microsoft.com/office/drawing/2014/main" id="{89318A45-0E8C-7B4E-9498-411E6B4C3E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3941" y="7745736"/>
            <a:ext cx="920548" cy="337090"/>
          </a:xfrm>
          <a:prstGeom prst="rect">
            <a:avLst/>
          </a:prstGeom>
        </p:spPr>
      </p:pic>
    </p:spTree>
    <p:extLst>
      <p:ext uri="{BB962C8B-B14F-4D97-AF65-F5344CB8AC3E}">
        <p14:creationId xmlns:p14="http://schemas.microsoft.com/office/powerpoint/2010/main" val="381582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997830-EF50-B643-B994-D997482F2707}"/>
              </a:ext>
            </a:extLst>
          </p:cNvPr>
          <p:cNvSpPr/>
          <p:nvPr/>
        </p:nvSpPr>
        <p:spPr>
          <a:xfrm>
            <a:off x="7303005" y="1"/>
            <a:ext cx="7327396" cy="82295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grpSp>
        <p:nvGrpSpPr>
          <p:cNvPr id="4" name="Group 3">
            <a:extLst>
              <a:ext uri="{FF2B5EF4-FFF2-40B4-BE49-F238E27FC236}">
                <a16:creationId xmlns:a16="http://schemas.microsoft.com/office/drawing/2014/main" id="{74F94D93-AE5D-7840-8588-32C38DD978F9}"/>
              </a:ext>
            </a:extLst>
          </p:cNvPr>
          <p:cNvGrpSpPr/>
          <p:nvPr/>
        </p:nvGrpSpPr>
        <p:grpSpPr>
          <a:xfrm>
            <a:off x="6458920" y="801620"/>
            <a:ext cx="9957816" cy="5510785"/>
            <a:chOff x="5382433" y="668016"/>
            <a:chExt cx="8298180" cy="4592321"/>
          </a:xfrm>
        </p:grpSpPr>
        <p:pic>
          <p:nvPicPr>
            <p:cNvPr id="27" name="Picture 26">
              <a:extLst>
                <a:ext uri="{FF2B5EF4-FFF2-40B4-BE49-F238E27FC236}">
                  <a16:creationId xmlns:a16="http://schemas.microsoft.com/office/drawing/2014/main" id="{B7839AA1-E422-9B44-9246-89774A9A36BC}"/>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21098"/>
            <a:stretch/>
          </p:blipFill>
          <p:spPr>
            <a:xfrm rot="5400000">
              <a:off x="7235362" y="-1184913"/>
              <a:ext cx="4592321" cy="8298180"/>
            </a:xfrm>
            <a:prstGeom prst="rect">
              <a:avLst/>
            </a:prstGeom>
          </p:spPr>
        </p:pic>
        <p:pic>
          <p:nvPicPr>
            <p:cNvPr id="7" name="Picture 6">
              <a:extLst>
                <a:ext uri="{FF2B5EF4-FFF2-40B4-BE49-F238E27FC236}">
                  <a16:creationId xmlns:a16="http://schemas.microsoft.com/office/drawing/2014/main" id="{B70B612C-13B2-AB42-8B03-6A51C4E6E476}"/>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21098"/>
            <a:stretch/>
          </p:blipFill>
          <p:spPr>
            <a:xfrm rot="5400000">
              <a:off x="7235362" y="-1184913"/>
              <a:ext cx="4592321" cy="8298180"/>
            </a:xfrm>
            <a:prstGeom prst="rect">
              <a:avLst/>
            </a:prstGeom>
          </p:spPr>
        </p:pic>
      </p:gr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723941" y="3656165"/>
            <a:ext cx="5298907" cy="2293531"/>
          </a:xfrm>
        </p:spPr>
        <p:txBody>
          <a:bodyPr anchor="t">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Title Placeholder</a:t>
            </a:r>
          </a:p>
        </p:txBody>
      </p:sp>
      <p:pic>
        <p:nvPicPr>
          <p:cNvPr id="12" name="Picture 11">
            <a:extLst>
              <a:ext uri="{FF2B5EF4-FFF2-40B4-BE49-F238E27FC236}">
                <a16:creationId xmlns:a16="http://schemas.microsoft.com/office/drawing/2014/main" id="{A473D032-5876-0644-BB3B-7C6C138BAA8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434328" y="1676400"/>
            <a:ext cx="6004560" cy="4876800"/>
          </a:xfrm>
          <a:prstGeom prst="rect">
            <a:avLst/>
          </a:prstGeom>
          <a:effectLst>
            <a:outerShdw blurRad="571500" dist="190500" dir="2400000" algn="ctr" rotWithShape="0">
              <a:srgbClr val="000000">
                <a:alpha val="52000"/>
              </a:srgbClr>
            </a:outerShdw>
          </a:effectLst>
        </p:spPr>
      </p:pic>
      <p:sp>
        <p:nvSpPr>
          <p:cNvPr id="9" name="Text Placeholder 4">
            <a:extLst>
              <a:ext uri="{FF2B5EF4-FFF2-40B4-BE49-F238E27FC236}">
                <a16:creationId xmlns:a16="http://schemas.microsoft.com/office/drawing/2014/main" id="{5529CF8A-7BC8-E24A-8AD4-44971EDC9297}"/>
              </a:ext>
            </a:extLst>
          </p:cNvPr>
          <p:cNvSpPr>
            <a:spLocks noGrp="1"/>
          </p:cNvSpPr>
          <p:nvPr>
            <p:ph type="body" sz="quarter" idx="10" hasCustomPrompt="1"/>
          </p:nvPr>
        </p:nvSpPr>
        <p:spPr>
          <a:xfrm>
            <a:off x="723900" y="2314669"/>
            <a:ext cx="5276090" cy="923898"/>
          </a:xfrm>
        </p:spPr>
        <p:txBody>
          <a:bodyPr/>
          <a:lstStyle>
            <a:lvl1pPr marL="0" indent="0">
              <a:buNone/>
              <a:defRPr sz="6720" b="0" i="0" spc="720">
                <a:solidFill>
                  <a:srgbClr val="063A79"/>
                </a:solidFill>
                <a:latin typeface="Arial Narrow" panose="020B0604020202020204" pitchFamily="34" charset="0"/>
                <a:cs typeface="Arial Narrow" panose="020B0604020202020204" pitchFamily="34" charset="0"/>
              </a:defRPr>
            </a:lvl1pPr>
          </a:lstStyle>
          <a:p>
            <a:pPr lvl="0"/>
            <a:r>
              <a:rPr lang="en-US"/>
              <a:t>01</a:t>
            </a:r>
          </a:p>
        </p:txBody>
      </p:sp>
    </p:spTree>
    <p:extLst>
      <p:ext uri="{BB962C8B-B14F-4D97-AF65-F5344CB8AC3E}">
        <p14:creationId xmlns:p14="http://schemas.microsoft.com/office/powerpoint/2010/main" val="199415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Slid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B0F4C4-A1DF-614F-BC04-96D0F6489B4E}"/>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819910" y="819910"/>
            <a:ext cx="5675378" cy="6589775"/>
          </a:xfrm>
          <a:prstGeom prst="rect">
            <a:avLst/>
          </a:prstGeom>
        </p:spPr>
      </p:pic>
      <p:sp>
        <p:nvSpPr>
          <p:cNvPr id="3" name="Rectangle 2">
            <a:extLst>
              <a:ext uri="{FF2B5EF4-FFF2-40B4-BE49-F238E27FC236}">
                <a16:creationId xmlns:a16="http://schemas.microsoft.com/office/drawing/2014/main" id="{90997830-EF50-B643-B994-D997482F2707}"/>
              </a:ext>
            </a:extLst>
          </p:cNvPr>
          <p:cNvSpPr/>
          <p:nvPr/>
        </p:nvSpPr>
        <p:spPr>
          <a:xfrm>
            <a:off x="7303005" y="1"/>
            <a:ext cx="7327396" cy="82295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8307365" y="3656165"/>
            <a:ext cx="5298907" cy="2293531"/>
          </a:xfrm>
        </p:spPr>
        <p:txBody>
          <a:bodyPr anchor="t">
            <a:normAutofit/>
          </a:bodyPr>
          <a:lstStyle>
            <a:lvl1pPr algn="l">
              <a:defRPr sz="4800" b="0" i="0">
                <a:solidFill>
                  <a:schemeClr val="bg1"/>
                </a:solidFill>
                <a:latin typeface="Arial" panose="020B0604020202020204" pitchFamily="34" charset="0"/>
                <a:cs typeface="Arial" panose="020B0604020202020204" pitchFamily="34" charset="0"/>
              </a:defRPr>
            </a:lvl1pPr>
          </a:lstStyle>
          <a:p>
            <a:r>
              <a:rPr lang="en-US"/>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p:nvPicPr>
        <p:blipFill rotWithShape="1">
          <a:blip r:embed="rId3" cstate="screen">
            <a:alphaModFix amt="57000"/>
            <a:extLst>
              <a:ext uri="{28A0092B-C50C-407E-A947-70E740481C1C}">
                <a14:useLocalDpi xmlns:a14="http://schemas.microsoft.com/office/drawing/2010/main"/>
              </a:ext>
            </a:extLst>
          </a:blip>
          <a:srcRect l="17949" t="2727" r="40534" b="23812"/>
          <a:stretch/>
        </p:blipFill>
        <p:spPr>
          <a:xfrm rot="5400000">
            <a:off x="9096039" y="3594761"/>
            <a:ext cx="3753523" cy="7315200"/>
          </a:xfrm>
          <a:prstGeom prst="rect">
            <a:avLst/>
          </a:prstGeom>
        </p:spPr>
      </p:pic>
      <p:sp>
        <p:nvSpPr>
          <p:cNvPr id="5" name="Text Placeholder 4">
            <a:extLst>
              <a:ext uri="{FF2B5EF4-FFF2-40B4-BE49-F238E27FC236}">
                <a16:creationId xmlns:a16="http://schemas.microsoft.com/office/drawing/2014/main" id="{A7342920-A5B1-934D-ADB8-26E82483F9D4}"/>
              </a:ext>
            </a:extLst>
          </p:cNvPr>
          <p:cNvSpPr>
            <a:spLocks noGrp="1"/>
          </p:cNvSpPr>
          <p:nvPr>
            <p:ph type="body" sz="quarter" idx="10" hasCustomPrompt="1"/>
          </p:nvPr>
        </p:nvSpPr>
        <p:spPr>
          <a:xfrm>
            <a:off x="8330182" y="2334500"/>
            <a:ext cx="5276090" cy="923898"/>
          </a:xfrm>
        </p:spPr>
        <p:txBody>
          <a:bodyPr/>
          <a:lstStyle>
            <a:lvl1pPr marL="0" indent="0">
              <a:buNone/>
              <a:defRPr sz="6720" b="0" i="0" spc="720">
                <a:solidFill>
                  <a:srgbClr val="FFD8A5"/>
                </a:solidFill>
                <a:latin typeface="Arial Narrow" panose="020B0604020202020204" pitchFamily="34" charset="0"/>
                <a:cs typeface="Arial Narrow" panose="020B0604020202020204" pitchFamily="34" charset="0"/>
              </a:defRPr>
            </a:lvl1pPr>
          </a:lstStyle>
          <a:p>
            <a:pPr lvl="0"/>
            <a:r>
              <a:rPr lang="en-US"/>
              <a:t>01</a:t>
            </a:r>
          </a:p>
        </p:txBody>
      </p:sp>
      <p:sp>
        <p:nvSpPr>
          <p:cNvPr id="7" name="Picture Placeholder 6">
            <a:extLst>
              <a:ext uri="{FF2B5EF4-FFF2-40B4-BE49-F238E27FC236}">
                <a16:creationId xmlns:a16="http://schemas.microsoft.com/office/drawing/2014/main" id="{D53BDC37-38CD-0448-B052-51926CC61303}"/>
              </a:ext>
            </a:extLst>
          </p:cNvPr>
          <p:cNvSpPr>
            <a:spLocks noGrp="1"/>
          </p:cNvSpPr>
          <p:nvPr>
            <p:ph type="pic" sz="quarter" idx="11"/>
          </p:nvPr>
        </p:nvSpPr>
        <p:spPr>
          <a:xfrm>
            <a:off x="819150" y="819150"/>
            <a:ext cx="5676900" cy="6590534"/>
          </a:xfrm>
        </p:spPr>
        <p:txBody>
          <a:bodyPr/>
          <a:lstStyle>
            <a:lvl1pPr marL="0" indent="0">
              <a:buNone/>
              <a:defRPr>
                <a:solidFill>
                  <a:srgbClr val="008AD9"/>
                </a:solidFill>
              </a:defRPr>
            </a:lvl1pPr>
          </a:lstStyle>
          <a:p>
            <a:r>
              <a:rPr lang="en-US"/>
              <a:t>Click icon to add picture</a:t>
            </a:r>
          </a:p>
        </p:txBody>
      </p:sp>
      <p:pic>
        <p:nvPicPr>
          <p:cNvPr id="8" name="Picture 7">
            <a:extLst>
              <a:ext uri="{FF2B5EF4-FFF2-40B4-BE49-F238E27FC236}">
                <a16:creationId xmlns:a16="http://schemas.microsoft.com/office/drawing/2014/main" id="{0E2198A9-4412-4A8C-820A-29F2550FC6B6}"/>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819910" y="819910"/>
            <a:ext cx="5675378" cy="6589775"/>
          </a:xfrm>
          <a:prstGeom prst="rect">
            <a:avLst/>
          </a:prstGeom>
        </p:spPr>
      </p:pic>
      <p:sp>
        <p:nvSpPr>
          <p:cNvPr id="9" name="Rectangle 8">
            <a:extLst>
              <a:ext uri="{FF2B5EF4-FFF2-40B4-BE49-F238E27FC236}">
                <a16:creationId xmlns:a16="http://schemas.microsoft.com/office/drawing/2014/main" id="{564133F9-19A1-4E4D-BF8F-749660053D91}"/>
              </a:ext>
            </a:extLst>
          </p:cNvPr>
          <p:cNvSpPr/>
          <p:nvPr userDrawn="1"/>
        </p:nvSpPr>
        <p:spPr>
          <a:xfrm>
            <a:off x="7303005" y="1"/>
            <a:ext cx="7327396" cy="82295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10" name="Picture 9">
            <a:extLst>
              <a:ext uri="{FF2B5EF4-FFF2-40B4-BE49-F238E27FC236}">
                <a16:creationId xmlns:a16="http://schemas.microsoft.com/office/drawing/2014/main" id="{C092AD79-C23F-4287-86EF-696CADF1269D}"/>
              </a:ext>
            </a:extLst>
          </p:cNvPr>
          <p:cNvPicPr>
            <a:picLocks noChangeAspect="1"/>
          </p:cNvPicPr>
          <p:nvPr userDrawn="1"/>
        </p:nvPicPr>
        <p:blipFill rotWithShape="1">
          <a:blip r:embed="rId3" cstate="screen">
            <a:alphaModFix amt="57000"/>
            <a:extLst>
              <a:ext uri="{28A0092B-C50C-407E-A947-70E740481C1C}">
                <a14:useLocalDpi xmlns:a14="http://schemas.microsoft.com/office/drawing/2010/main"/>
              </a:ext>
            </a:extLst>
          </a:blip>
          <a:srcRect l="17949" t="2727" r="40534" b="23812"/>
          <a:stretch/>
        </p:blipFill>
        <p:spPr>
          <a:xfrm rot="5400000">
            <a:off x="9096039" y="3594761"/>
            <a:ext cx="3753523" cy="7315200"/>
          </a:xfrm>
          <a:prstGeom prst="rect">
            <a:avLst/>
          </a:prstGeom>
        </p:spPr>
      </p:pic>
    </p:spTree>
    <p:extLst>
      <p:ext uri="{BB962C8B-B14F-4D97-AF65-F5344CB8AC3E}">
        <p14:creationId xmlns:p14="http://schemas.microsoft.com/office/powerpoint/2010/main" val="402140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D4F4342-9DA7-7547-9C12-62F6292FF99B}"/>
              </a:ext>
            </a:extLst>
          </p:cNvPr>
          <p:cNvSpPr/>
          <p:nvPr/>
        </p:nvSpPr>
        <p:spPr>
          <a:xfrm>
            <a:off x="422335" y="2948937"/>
            <a:ext cx="12036366" cy="4931281"/>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31FB069-56B9-4442-B3F5-CEA44C2C74BF}"/>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4342849" y="1659946"/>
            <a:ext cx="2482728" cy="9957816"/>
          </a:xfrm>
          <a:prstGeom prst="rect">
            <a:avLst/>
          </a:prstGeom>
        </p:spPr>
      </p:pic>
      <p:pic>
        <p:nvPicPr>
          <p:cNvPr id="17" name="Picture 16">
            <a:extLst>
              <a:ext uri="{FF2B5EF4-FFF2-40B4-BE49-F238E27FC236}">
                <a16:creationId xmlns:a16="http://schemas.microsoft.com/office/drawing/2014/main" id="{A2A70D78-0CF6-FF44-83D6-C5329C1C305D}"/>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t="85135" r="54590"/>
          <a:stretch/>
        </p:blipFill>
        <p:spPr>
          <a:xfrm rot="5400000">
            <a:off x="10477201" y="5898722"/>
            <a:ext cx="2482728" cy="1480270"/>
          </a:xfrm>
          <a:prstGeom prst="rect">
            <a:avLst/>
          </a:prstGeom>
        </p:spPr>
      </p:pic>
      <p:pic>
        <p:nvPicPr>
          <p:cNvPr id="12" name="Picture 11">
            <a:extLst>
              <a:ext uri="{FF2B5EF4-FFF2-40B4-BE49-F238E27FC236}">
                <a16:creationId xmlns:a16="http://schemas.microsoft.com/office/drawing/2014/main" id="{3FA2DD8C-AF60-0E46-8D4B-5A584CCFECB7}"/>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8375140" y="819910"/>
            <a:ext cx="5675378" cy="6589775"/>
          </a:xfrm>
          <a:prstGeom prst="rect">
            <a:avLst/>
          </a:prstGeom>
        </p:spPr>
      </p:pic>
      <p:sp>
        <p:nvSpPr>
          <p:cNvPr id="13" name="Picture Placeholder 6">
            <a:extLst>
              <a:ext uri="{FF2B5EF4-FFF2-40B4-BE49-F238E27FC236}">
                <a16:creationId xmlns:a16="http://schemas.microsoft.com/office/drawing/2014/main" id="{5D110D88-6648-664E-A57F-C3CCE0EC41B3}"/>
              </a:ext>
            </a:extLst>
          </p:cNvPr>
          <p:cNvSpPr>
            <a:spLocks noGrp="1"/>
          </p:cNvSpPr>
          <p:nvPr>
            <p:ph type="pic" sz="quarter" idx="27"/>
          </p:nvPr>
        </p:nvSpPr>
        <p:spPr>
          <a:xfrm>
            <a:off x="8374380" y="827537"/>
            <a:ext cx="5676900" cy="6582148"/>
          </a:xfrm>
        </p:spPr>
        <p:txBody>
          <a:bodyPr/>
          <a:lstStyle>
            <a:lvl1pPr marL="0" indent="0">
              <a:buNone/>
              <a:defRPr>
                <a:solidFill>
                  <a:srgbClr val="008AD9"/>
                </a:solidFill>
              </a:defRPr>
            </a:lvl1pPr>
          </a:lstStyle>
          <a:p>
            <a:r>
              <a:rPr lang="en-US"/>
              <a:t>Click icon to add picture</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972919" y="6193540"/>
            <a:ext cx="6962976" cy="819360"/>
          </a:xfrm>
        </p:spPr>
        <p:txBody>
          <a:bodyPr>
            <a:noAutofit/>
          </a:bodyPr>
          <a:lstStyle>
            <a:lvl1pPr marL="0" indent="0">
              <a:buNone/>
              <a:defRPr sz="5280" b="1" i="0">
                <a:solidFill>
                  <a:srgbClr val="2BADE3"/>
                </a:solidFill>
                <a:latin typeface="Arial" panose="020B0604020202020204" pitchFamily="34" charset="0"/>
                <a:cs typeface="Arial" panose="020B0604020202020204" pitchFamily="34" charset="0"/>
              </a:defRPr>
            </a:lvl1pPr>
          </a:lstStyle>
          <a:p>
            <a:pPr lvl="0"/>
            <a:r>
              <a:rPr lang="en-US"/>
              <a:t>00</a:t>
            </a:r>
          </a:p>
        </p:txBody>
      </p:sp>
      <p:sp>
        <p:nvSpPr>
          <p:cNvPr id="15" name="Title 1">
            <a:extLst>
              <a:ext uri="{FF2B5EF4-FFF2-40B4-BE49-F238E27FC236}">
                <a16:creationId xmlns:a16="http://schemas.microsoft.com/office/drawing/2014/main" id="{76A99F3B-6E71-6441-AC4C-43821D13FDEC}"/>
              </a:ext>
            </a:extLst>
          </p:cNvPr>
          <p:cNvSpPr>
            <a:spLocks noGrp="1"/>
          </p:cNvSpPr>
          <p:nvPr>
            <p:ph type="ctrTitle" hasCustomPrompt="1"/>
          </p:nvPr>
        </p:nvSpPr>
        <p:spPr>
          <a:xfrm>
            <a:off x="972919" y="3656165"/>
            <a:ext cx="6962976" cy="2293531"/>
          </a:xfrm>
        </p:spPr>
        <p:txBody>
          <a:bodyPr anchor="t">
            <a:normAutofit/>
          </a:bodyPr>
          <a:lstStyle>
            <a:lvl1pPr algn="l">
              <a:defRPr sz="4800" b="0" i="0">
                <a:solidFill>
                  <a:schemeClr val="bg1"/>
                </a:solidFill>
                <a:latin typeface="Arial" panose="020B0604020202020204" pitchFamily="34" charset="0"/>
                <a:cs typeface="Arial" panose="020B0604020202020204" pitchFamily="34" charset="0"/>
              </a:defRPr>
            </a:lvl1pPr>
          </a:lstStyle>
          <a:p>
            <a:r>
              <a:rPr lang="en-US"/>
              <a:t>Title Placeholder</a:t>
            </a:r>
          </a:p>
        </p:txBody>
      </p:sp>
      <p:sp>
        <p:nvSpPr>
          <p:cNvPr id="18" name="Rectangle 17">
            <a:extLst>
              <a:ext uri="{FF2B5EF4-FFF2-40B4-BE49-F238E27FC236}">
                <a16:creationId xmlns:a16="http://schemas.microsoft.com/office/drawing/2014/main" id="{E207E228-9002-4E4D-AD54-48D918D7FA3B}"/>
              </a:ext>
            </a:extLst>
          </p:cNvPr>
          <p:cNvSpPr/>
          <p:nvPr/>
        </p:nvSpPr>
        <p:spPr>
          <a:xfrm>
            <a:off x="12709677" y="7630120"/>
            <a:ext cx="2115034" cy="80522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1" name="Rectangle 10">
            <a:extLst>
              <a:ext uri="{FF2B5EF4-FFF2-40B4-BE49-F238E27FC236}">
                <a16:creationId xmlns:a16="http://schemas.microsoft.com/office/drawing/2014/main" id="{375C90F8-2161-264A-9AE4-12FEC014C1A0}"/>
              </a:ext>
            </a:extLst>
          </p:cNvPr>
          <p:cNvSpPr/>
          <p:nvPr/>
        </p:nvSpPr>
        <p:spPr>
          <a:xfrm rot="5400000" flipV="1">
            <a:off x="-2081045" y="5376839"/>
            <a:ext cx="4931278" cy="7548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Tree>
    <p:extLst>
      <p:ext uri="{BB962C8B-B14F-4D97-AF65-F5344CB8AC3E}">
        <p14:creationId xmlns:p14="http://schemas.microsoft.com/office/powerpoint/2010/main" val="217484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p:nvSpPr>
        <p:spPr>
          <a:xfrm>
            <a:off x="-1" y="0"/>
            <a:ext cx="11733292" cy="82296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4030262" y="2009326"/>
            <a:ext cx="2482728" cy="9957816"/>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t="60187" r="54590"/>
          <a:stretch/>
        </p:blipFill>
        <p:spPr>
          <a:xfrm rot="5400000">
            <a:off x="11406757" y="5005959"/>
            <a:ext cx="2482728" cy="3964556"/>
          </a:xfrm>
          <a:prstGeom prst="rect">
            <a:avLst/>
          </a:prstGeom>
        </p:spPr>
      </p:pic>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691970" y="2057400"/>
            <a:ext cx="9558564" cy="2853089"/>
          </a:xfrm>
        </p:spPr>
        <p:txBody>
          <a:bodyPr anchor="b">
            <a:normAutofit/>
          </a:bodyPr>
          <a:lstStyle>
            <a:lvl1pPr marL="0" indent="0">
              <a:buNone/>
              <a:defRPr sz="576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691969" y="4997171"/>
            <a:ext cx="9558566" cy="972017"/>
          </a:xfrm>
        </p:spPr>
        <p:txBody>
          <a:bodyPr anchor="b">
            <a:normAutofit/>
          </a:bodyPr>
          <a:lstStyle>
            <a:lvl1pPr marL="0" indent="0">
              <a:buNone/>
              <a:defRPr sz="2400" b="1"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15" name="Rectangle 14">
            <a:extLst>
              <a:ext uri="{FF2B5EF4-FFF2-40B4-BE49-F238E27FC236}">
                <a16:creationId xmlns:a16="http://schemas.microsoft.com/office/drawing/2014/main" id="{3C35B026-3D59-F34E-98E2-3BC8114E9E8B}"/>
              </a:ext>
            </a:extLst>
          </p:cNvPr>
          <p:cNvSpPr/>
          <p:nvPr/>
        </p:nvSpPr>
        <p:spPr>
          <a:xfrm>
            <a:off x="14548561" y="0"/>
            <a:ext cx="76810" cy="2062886"/>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p:nvSpPr>
        <p:spPr>
          <a:xfrm>
            <a:off x="14550390" y="2057400"/>
            <a:ext cx="80009" cy="20574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p:nvSpPr>
        <p:spPr>
          <a:xfrm>
            <a:off x="14550390" y="4114800"/>
            <a:ext cx="80009" cy="20574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p:nvSpPr>
        <p:spPr>
          <a:xfrm>
            <a:off x="14550390" y="6172200"/>
            <a:ext cx="80009" cy="20574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15B7CC74-E6C9-9F41-A80A-4DF89867B8AA}"/>
              </a:ext>
            </a:extLst>
          </p:cNvPr>
          <p:cNvSpPr/>
          <p:nvPr/>
        </p:nvSpPr>
        <p:spPr>
          <a:xfrm>
            <a:off x="422443" y="1824689"/>
            <a:ext cx="10120811" cy="4237607"/>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259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pic>
        <p:nvPicPr>
          <p:cNvPr id="5" name="Picture 4">
            <a:extLst>
              <a:ext uri="{FF2B5EF4-FFF2-40B4-BE49-F238E27FC236}">
                <a16:creationId xmlns:a16="http://schemas.microsoft.com/office/drawing/2014/main" id="{2B535E5D-9A6B-45B3-AE02-6A4A7ADF66C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58182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Horizontal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72E20-706A-B44B-9F0C-EE08138BEC70}"/>
              </a:ext>
            </a:extLst>
          </p:cNvPr>
          <p:cNvSpPr>
            <a:spLocks noGrp="1"/>
          </p:cNvSpPr>
          <p:nvPr>
            <p:ph type="body" sz="quarter" idx="19"/>
          </p:nvPr>
        </p:nvSpPr>
        <p:spPr>
          <a:xfrm>
            <a:off x="723900" y="1910716"/>
            <a:ext cx="13182600" cy="962024"/>
          </a:xfrm>
        </p:spPr>
        <p:txBody>
          <a:bodyPr/>
          <a:lstStyle/>
          <a:p>
            <a:pPr lvl="0"/>
            <a:r>
              <a:rPr lang="en-US"/>
              <a:t>Click to edit Master text styles</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6" name="Text Placeholder 10">
            <a:extLst>
              <a:ext uri="{FF2B5EF4-FFF2-40B4-BE49-F238E27FC236}">
                <a16:creationId xmlns:a16="http://schemas.microsoft.com/office/drawing/2014/main" id="{CECC36FE-0D44-F64C-9A1E-2EAA5E98DE4F}"/>
              </a:ext>
            </a:extLst>
          </p:cNvPr>
          <p:cNvSpPr>
            <a:spLocks noGrp="1"/>
          </p:cNvSpPr>
          <p:nvPr>
            <p:ph type="body" sz="quarter" idx="17" hasCustomPrompt="1"/>
          </p:nvPr>
        </p:nvSpPr>
        <p:spPr>
          <a:xfrm>
            <a:off x="723939" y="1443095"/>
            <a:ext cx="13182517" cy="467424"/>
          </a:xfrm>
        </p:spPr>
        <p:txBody>
          <a:bodyPr anchor="ctr">
            <a:noAutofit/>
          </a:bodyPr>
          <a:lstStyle>
            <a:lvl1pPr marL="0" indent="0" algn="l">
              <a:buNone/>
              <a:defRPr sz="1920" b="1" i="0">
                <a:solidFill>
                  <a:srgbClr val="063A79"/>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3" name="Content Placeholder 2">
            <a:extLst>
              <a:ext uri="{FF2B5EF4-FFF2-40B4-BE49-F238E27FC236}">
                <a16:creationId xmlns:a16="http://schemas.microsoft.com/office/drawing/2014/main" id="{2ED113F2-0752-674B-926C-5752C56C2917}"/>
              </a:ext>
            </a:extLst>
          </p:cNvPr>
          <p:cNvSpPr>
            <a:spLocks noGrp="1"/>
          </p:cNvSpPr>
          <p:nvPr>
            <p:ph sz="quarter" idx="18"/>
          </p:nvPr>
        </p:nvSpPr>
        <p:spPr>
          <a:xfrm>
            <a:off x="723900" y="3097531"/>
            <a:ext cx="13182600" cy="4522470"/>
          </a:xfrm>
        </p:spPr>
        <p:txBody>
          <a:bodyPr>
            <a:normAutofit/>
          </a:bodyPr>
          <a:lstStyle>
            <a:lvl1pPr marL="0" indent="0">
              <a:buNone/>
              <a:defRPr sz="1680">
                <a:latin typeface="Arial" panose="020B0604020202020204" pitchFamily="34" charset="0"/>
                <a:cs typeface="Arial" panose="020B0604020202020204" pitchFamily="34" charset="0"/>
              </a:defRPr>
            </a:lvl1pPr>
          </a:lstStyle>
          <a:p>
            <a:pPr lvl="0"/>
            <a:r>
              <a:rPr lang="en-US"/>
              <a:t>Click to edit Master text styles</a:t>
            </a:r>
          </a:p>
        </p:txBody>
      </p:sp>
      <p:pic>
        <p:nvPicPr>
          <p:cNvPr id="10" name="Picture 9">
            <a:extLst>
              <a:ext uri="{FF2B5EF4-FFF2-40B4-BE49-F238E27FC236}">
                <a16:creationId xmlns:a16="http://schemas.microsoft.com/office/drawing/2014/main" id="{A13209E5-B1CF-45A8-AC21-58D91043831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334064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3 Colum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p:nvSpPr>
        <p:spPr>
          <a:xfrm>
            <a:off x="9480487" y="1645920"/>
            <a:ext cx="5149913" cy="658368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64" name="Rectangle 63">
            <a:extLst>
              <a:ext uri="{FF2B5EF4-FFF2-40B4-BE49-F238E27FC236}">
                <a16:creationId xmlns:a16="http://schemas.microsoft.com/office/drawing/2014/main" id="{269BEEA7-F88D-4847-BB1A-3E6E13B9C13B}"/>
              </a:ext>
            </a:extLst>
          </p:cNvPr>
          <p:cNvSpPr/>
          <p:nvPr/>
        </p:nvSpPr>
        <p:spPr>
          <a:xfrm>
            <a:off x="1" y="1645920"/>
            <a:ext cx="5149907" cy="658368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p:nvCxnSpPr>
        <p:spPr>
          <a:xfrm>
            <a:off x="723941" y="7473115"/>
            <a:ext cx="13182518"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18" name="Text Placeholder 2">
            <a:extLst>
              <a:ext uri="{FF2B5EF4-FFF2-40B4-BE49-F238E27FC236}">
                <a16:creationId xmlns:a16="http://schemas.microsoft.com/office/drawing/2014/main" id="{DAB03176-8298-E14C-B2FE-C056963AF4EE}"/>
              </a:ext>
            </a:extLst>
          </p:cNvPr>
          <p:cNvSpPr>
            <a:spLocks noGrp="1"/>
          </p:cNvSpPr>
          <p:nvPr>
            <p:ph type="body" sz="quarter" idx="16" hasCustomPrompt="1"/>
          </p:nvPr>
        </p:nvSpPr>
        <p:spPr>
          <a:xfrm>
            <a:off x="723942" y="2017396"/>
            <a:ext cx="3851717" cy="5147838"/>
          </a:xfrm>
        </p:spPr>
        <p:txBody>
          <a:bodyPr>
            <a:normAutofit/>
          </a:bodyPr>
          <a:lstStyle>
            <a:lvl1pPr marL="0" indent="0">
              <a:lnSpc>
                <a:spcPct val="150000"/>
              </a:lnSpc>
              <a:buFont typeface="Arial" panose="020B0604020202020204" pitchFamily="34" charset="0"/>
              <a:buNone/>
              <a:defRPr sz="1680">
                <a:solidFill>
                  <a:schemeClr val="tx1">
                    <a:lumMod val="75000"/>
                    <a:lumOff val="25000"/>
                  </a:schemeClr>
                </a:solidFill>
                <a:latin typeface="Arial" panose="020B0604020202020204" pitchFamily="34" charset="0"/>
                <a:cs typeface="Arial" panose="020B0604020202020204" pitchFamily="34" charset="0"/>
              </a:defRPr>
            </a:lvl1pPr>
            <a:lvl2pPr marL="548640" indent="0">
              <a:buNone/>
              <a:defRPr sz="1680">
                <a:solidFill>
                  <a:schemeClr val="tx1">
                    <a:lumMod val="75000"/>
                    <a:lumOff val="25000"/>
                  </a:schemeClr>
                </a:solidFill>
                <a:latin typeface="Poppins" pitchFamily="2" charset="77"/>
                <a:cs typeface="Poppins" pitchFamily="2" charset="77"/>
              </a:defRPr>
            </a:lvl2pPr>
            <a:lvl3pPr marL="1097280" indent="0">
              <a:buNone/>
              <a:defRPr sz="1680">
                <a:solidFill>
                  <a:schemeClr val="tx1">
                    <a:lumMod val="75000"/>
                    <a:lumOff val="25000"/>
                  </a:schemeClr>
                </a:solidFill>
                <a:latin typeface="Poppins" pitchFamily="2" charset="77"/>
                <a:cs typeface="Poppins" pitchFamily="2" charset="77"/>
              </a:defRPr>
            </a:lvl3pPr>
            <a:lvl4pPr marL="1645920" indent="0">
              <a:buNone/>
              <a:defRPr sz="1680">
                <a:solidFill>
                  <a:schemeClr val="tx1">
                    <a:lumMod val="75000"/>
                    <a:lumOff val="25000"/>
                  </a:schemeClr>
                </a:solidFill>
                <a:latin typeface="Poppins" pitchFamily="2" charset="77"/>
                <a:cs typeface="Poppins" pitchFamily="2" charset="77"/>
              </a:defRPr>
            </a:lvl4pPr>
            <a:lvl5pPr marL="2194560" indent="0">
              <a:buNone/>
              <a:defRPr sz="168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a:p>
            <a:pPr lvl="0"/>
            <a:endParaRPr lang="en-US"/>
          </a:p>
        </p:txBody>
      </p:sp>
      <p:sp>
        <p:nvSpPr>
          <p:cNvPr id="20" name="Text Placeholder 2">
            <a:extLst>
              <a:ext uri="{FF2B5EF4-FFF2-40B4-BE49-F238E27FC236}">
                <a16:creationId xmlns:a16="http://schemas.microsoft.com/office/drawing/2014/main" id="{F6EA0708-5ED3-0146-BAFB-D7F4CB42633E}"/>
              </a:ext>
            </a:extLst>
          </p:cNvPr>
          <p:cNvSpPr>
            <a:spLocks noGrp="1"/>
          </p:cNvSpPr>
          <p:nvPr>
            <p:ph type="body" sz="quarter" idx="17" hasCustomPrompt="1"/>
          </p:nvPr>
        </p:nvSpPr>
        <p:spPr>
          <a:xfrm>
            <a:off x="5389338" y="2017395"/>
            <a:ext cx="3851717" cy="5147838"/>
          </a:xfrm>
        </p:spPr>
        <p:txBody>
          <a:bodyPr>
            <a:normAutofit/>
          </a:bodyPr>
          <a:lstStyle>
            <a:lvl1pPr marL="0" indent="0">
              <a:lnSpc>
                <a:spcPct val="150000"/>
              </a:lnSpc>
              <a:buNone/>
              <a:defRPr sz="1680">
                <a:solidFill>
                  <a:schemeClr val="tx1">
                    <a:lumMod val="75000"/>
                    <a:lumOff val="25000"/>
                  </a:schemeClr>
                </a:solidFill>
                <a:latin typeface="Arial" panose="020B0604020202020204" pitchFamily="34" charset="0"/>
                <a:cs typeface="Arial" panose="020B0604020202020204" pitchFamily="34" charset="0"/>
              </a:defRPr>
            </a:lvl1pPr>
            <a:lvl2pPr marL="548640" indent="0">
              <a:buNone/>
              <a:defRPr sz="1680">
                <a:solidFill>
                  <a:schemeClr val="tx1">
                    <a:lumMod val="75000"/>
                    <a:lumOff val="25000"/>
                  </a:schemeClr>
                </a:solidFill>
                <a:latin typeface="Poppins" pitchFamily="2" charset="77"/>
                <a:cs typeface="Poppins" pitchFamily="2" charset="77"/>
              </a:defRPr>
            </a:lvl2pPr>
            <a:lvl3pPr marL="1097280" indent="0">
              <a:buNone/>
              <a:defRPr sz="1680">
                <a:solidFill>
                  <a:schemeClr val="tx1">
                    <a:lumMod val="75000"/>
                    <a:lumOff val="25000"/>
                  </a:schemeClr>
                </a:solidFill>
                <a:latin typeface="Poppins" pitchFamily="2" charset="77"/>
                <a:cs typeface="Poppins" pitchFamily="2" charset="77"/>
              </a:defRPr>
            </a:lvl3pPr>
            <a:lvl4pPr marL="1645920" indent="0">
              <a:buNone/>
              <a:defRPr sz="1680">
                <a:solidFill>
                  <a:schemeClr val="tx1">
                    <a:lumMod val="75000"/>
                    <a:lumOff val="25000"/>
                  </a:schemeClr>
                </a:solidFill>
                <a:latin typeface="Poppins" pitchFamily="2" charset="77"/>
                <a:cs typeface="Poppins" pitchFamily="2" charset="77"/>
              </a:defRPr>
            </a:lvl4pPr>
            <a:lvl5pPr marL="2194560" indent="0">
              <a:buNone/>
              <a:defRPr sz="168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2">
            <a:extLst>
              <a:ext uri="{FF2B5EF4-FFF2-40B4-BE49-F238E27FC236}">
                <a16:creationId xmlns:a16="http://schemas.microsoft.com/office/drawing/2014/main" id="{9C5F555C-8922-D04F-BAF0-ECE1A4E8F04B}"/>
              </a:ext>
            </a:extLst>
          </p:cNvPr>
          <p:cNvSpPr>
            <a:spLocks noGrp="1"/>
          </p:cNvSpPr>
          <p:nvPr>
            <p:ph type="body" sz="quarter" idx="18" hasCustomPrompt="1"/>
          </p:nvPr>
        </p:nvSpPr>
        <p:spPr>
          <a:xfrm>
            <a:off x="10054741" y="2017394"/>
            <a:ext cx="3851717" cy="5147838"/>
          </a:xfrm>
        </p:spPr>
        <p:txBody>
          <a:bodyPr>
            <a:normAutofit/>
          </a:bodyPr>
          <a:lstStyle>
            <a:lvl1pPr marL="0" indent="0">
              <a:lnSpc>
                <a:spcPct val="150000"/>
              </a:lnSpc>
              <a:buNone/>
              <a:defRPr sz="1680">
                <a:solidFill>
                  <a:schemeClr val="tx1">
                    <a:lumMod val="75000"/>
                    <a:lumOff val="25000"/>
                  </a:schemeClr>
                </a:solidFill>
                <a:latin typeface="Arial" panose="020B0604020202020204" pitchFamily="34" charset="0"/>
                <a:cs typeface="Arial" panose="020B0604020202020204" pitchFamily="34" charset="0"/>
              </a:defRPr>
            </a:lvl1pPr>
            <a:lvl2pPr marL="548640" indent="0">
              <a:buNone/>
              <a:defRPr sz="1680">
                <a:solidFill>
                  <a:schemeClr val="tx1">
                    <a:lumMod val="75000"/>
                    <a:lumOff val="25000"/>
                  </a:schemeClr>
                </a:solidFill>
                <a:latin typeface="Poppins" pitchFamily="2" charset="77"/>
                <a:cs typeface="Poppins" pitchFamily="2" charset="77"/>
              </a:defRPr>
            </a:lvl2pPr>
            <a:lvl3pPr marL="1097280" indent="0">
              <a:buNone/>
              <a:defRPr sz="1680">
                <a:solidFill>
                  <a:schemeClr val="tx1">
                    <a:lumMod val="75000"/>
                    <a:lumOff val="25000"/>
                  </a:schemeClr>
                </a:solidFill>
                <a:latin typeface="Poppins" pitchFamily="2" charset="77"/>
                <a:cs typeface="Poppins" pitchFamily="2" charset="77"/>
              </a:defRPr>
            </a:lvl3pPr>
            <a:lvl4pPr marL="1645920" indent="0">
              <a:buNone/>
              <a:defRPr sz="1680">
                <a:solidFill>
                  <a:schemeClr val="tx1">
                    <a:lumMod val="75000"/>
                    <a:lumOff val="25000"/>
                  </a:schemeClr>
                </a:solidFill>
                <a:latin typeface="Poppins" pitchFamily="2" charset="77"/>
                <a:cs typeface="Poppins" pitchFamily="2" charset="77"/>
              </a:defRPr>
            </a:lvl4pPr>
            <a:lvl5pPr marL="2194560" indent="0">
              <a:buNone/>
              <a:defRPr sz="168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11" name="Rectangle 10">
            <a:extLst>
              <a:ext uri="{FF2B5EF4-FFF2-40B4-BE49-F238E27FC236}">
                <a16:creationId xmlns:a16="http://schemas.microsoft.com/office/drawing/2014/main" id="{8F5CE2AE-E2DA-4E0A-92BD-CB34E7DA6447}"/>
              </a:ext>
            </a:extLst>
          </p:cNvPr>
          <p:cNvSpPr/>
          <p:nvPr userDrawn="1"/>
        </p:nvSpPr>
        <p:spPr>
          <a:xfrm>
            <a:off x="9480487" y="1645920"/>
            <a:ext cx="5149913" cy="658368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2" name="Rectangle 11">
            <a:extLst>
              <a:ext uri="{FF2B5EF4-FFF2-40B4-BE49-F238E27FC236}">
                <a16:creationId xmlns:a16="http://schemas.microsoft.com/office/drawing/2014/main" id="{A455C23A-01BD-42F6-A725-CF373D9669FE}"/>
              </a:ext>
            </a:extLst>
          </p:cNvPr>
          <p:cNvSpPr/>
          <p:nvPr userDrawn="1"/>
        </p:nvSpPr>
        <p:spPr>
          <a:xfrm>
            <a:off x="1" y="1645920"/>
            <a:ext cx="5149907" cy="658368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cxnSp>
        <p:nvCxnSpPr>
          <p:cNvPr id="13" name="Straight Connector 12">
            <a:extLst>
              <a:ext uri="{FF2B5EF4-FFF2-40B4-BE49-F238E27FC236}">
                <a16:creationId xmlns:a16="http://schemas.microsoft.com/office/drawing/2014/main" id="{4EE2D16A-CFAD-45B5-AB08-3B2E722219E1}"/>
              </a:ext>
            </a:extLst>
          </p:cNvPr>
          <p:cNvCxnSpPr>
            <a:cxnSpLocks/>
          </p:cNvCxnSpPr>
          <p:nvPr userDrawn="1"/>
        </p:nvCxnSpPr>
        <p:spPr>
          <a:xfrm>
            <a:off x="723941" y="7473115"/>
            <a:ext cx="13182518"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140A5D5-5FDB-498C-8123-61929D148FD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126821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title"/>
          </p:nvPr>
        </p:nvSpPr>
        <p:spPr>
          <a:xfrm>
            <a:off x="320040" y="320040"/>
            <a:ext cx="12618253" cy="548640"/>
          </a:xfrm>
        </p:spPr>
        <p:txBody>
          <a:bodyPr/>
          <a:lstStyle>
            <a:lvl1pPr>
              <a:defRPr>
                <a:solidFill>
                  <a:schemeClr val="bg1"/>
                </a:solidFill>
                <a:latin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320040"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12/10/2024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ent 50/50">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D0E4DD-9580-4F4D-BE77-BD0A0533D256}"/>
              </a:ext>
            </a:extLst>
          </p:cNvPr>
          <p:cNvSpPr/>
          <p:nvPr/>
        </p:nvSpPr>
        <p:spPr>
          <a:xfrm>
            <a:off x="7315200" y="1645919"/>
            <a:ext cx="7315200" cy="6583684"/>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75000"/>
                    <a:lumOff val="2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6591259"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Slide Title</a:t>
            </a:r>
          </a:p>
        </p:txBody>
      </p:sp>
      <p:sp>
        <p:nvSpPr>
          <p:cNvPr id="10" name="Rectangle 9">
            <a:extLst>
              <a:ext uri="{FF2B5EF4-FFF2-40B4-BE49-F238E27FC236}">
                <a16:creationId xmlns:a16="http://schemas.microsoft.com/office/drawing/2014/main" id="{7CD2D898-C1E4-1C4E-B41C-23A7E59AE640}"/>
              </a:ext>
            </a:extLst>
          </p:cNvPr>
          <p:cNvSpPr/>
          <p:nvPr/>
        </p:nvSpPr>
        <p:spPr>
          <a:xfrm flipV="1">
            <a:off x="0" y="438287"/>
            <a:ext cx="291682" cy="917268"/>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3" name="Text Placeholder 2">
            <a:extLst>
              <a:ext uri="{FF2B5EF4-FFF2-40B4-BE49-F238E27FC236}">
                <a16:creationId xmlns:a16="http://schemas.microsoft.com/office/drawing/2014/main" id="{2F29549F-2B74-AF44-9902-F30AD6D1C320}"/>
              </a:ext>
            </a:extLst>
          </p:cNvPr>
          <p:cNvSpPr>
            <a:spLocks noGrp="1"/>
          </p:cNvSpPr>
          <p:nvPr>
            <p:ph type="body" sz="quarter" idx="16" hasCustomPrompt="1"/>
          </p:nvPr>
        </p:nvSpPr>
        <p:spPr>
          <a:xfrm>
            <a:off x="723941" y="2017396"/>
            <a:ext cx="6130290" cy="5147838"/>
          </a:xfrm>
        </p:spPr>
        <p:txBody>
          <a:bodyPr>
            <a:normAutofit/>
          </a:bodyPr>
          <a:lstStyle>
            <a:lvl1pPr marL="0" indent="0">
              <a:lnSpc>
                <a:spcPct val="150000"/>
              </a:lnSpc>
              <a:buNone/>
              <a:defRPr sz="1680">
                <a:solidFill>
                  <a:schemeClr val="tx1">
                    <a:lumMod val="75000"/>
                    <a:lumOff val="25000"/>
                  </a:schemeClr>
                </a:solidFill>
                <a:latin typeface="Arial" panose="020B0604020202020204" pitchFamily="34" charset="0"/>
                <a:cs typeface="Arial" panose="020B0604020202020204" pitchFamily="34" charset="0"/>
              </a:defRPr>
            </a:lvl1pPr>
            <a:lvl2pPr marL="548640" indent="0">
              <a:buNone/>
              <a:defRPr sz="1680">
                <a:solidFill>
                  <a:schemeClr val="tx1">
                    <a:lumMod val="75000"/>
                    <a:lumOff val="25000"/>
                  </a:schemeClr>
                </a:solidFill>
                <a:latin typeface="Poppins" pitchFamily="2" charset="77"/>
                <a:cs typeface="Poppins" pitchFamily="2" charset="77"/>
              </a:defRPr>
            </a:lvl2pPr>
            <a:lvl3pPr marL="1097280" indent="0">
              <a:buNone/>
              <a:defRPr sz="1680">
                <a:solidFill>
                  <a:schemeClr val="tx1">
                    <a:lumMod val="75000"/>
                    <a:lumOff val="25000"/>
                  </a:schemeClr>
                </a:solidFill>
                <a:latin typeface="Poppins" pitchFamily="2" charset="77"/>
                <a:cs typeface="Poppins" pitchFamily="2" charset="77"/>
              </a:defRPr>
            </a:lvl3pPr>
            <a:lvl4pPr marL="1645920" indent="0">
              <a:buNone/>
              <a:defRPr sz="1680">
                <a:solidFill>
                  <a:schemeClr val="tx1">
                    <a:lumMod val="75000"/>
                    <a:lumOff val="25000"/>
                  </a:schemeClr>
                </a:solidFill>
                <a:latin typeface="Poppins" pitchFamily="2" charset="77"/>
                <a:cs typeface="Poppins" pitchFamily="2" charset="77"/>
              </a:defRPr>
            </a:lvl4pPr>
            <a:lvl5pPr marL="2194560" indent="0">
              <a:buNone/>
              <a:defRPr sz="168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7" name="Text Placeholder 2">
            <a:extLst>
              <a:ext uri="{FF2B5EF4-FFF2-40B4-BE49-F238E27FC236}">
                <a16:creationId xmlns:a16="http://schemas.microsoft.com/office/drawing/2014/main" id="{C55C95CD-9A79-BE49-A965-98A66C44A709}"/>
              </a:ext>
            </a:extLst>
          </p:cNvPr>
          <p:cNvSpPr>
            <a:spLocks noGrp="1"/>
          </p:cNvSpPr>
          <p:nvPr>
            <p:ph type="body" sz="quarter" idx="17" hasCustomPrompt="1"/>
          </p:nvPr>
        </p:nvSpPr>
        <p:spPr>
          <a:xfrm>
            <a:off x="7951359" y="2017396"/>
            <a:ext cx="6130290" cy="5147838"/>
          </a:xfrm>
        </p:spPr>
        <p:txBody>
          <a:bodyPr>
            <a:normAutofit/>
          </a:bodyPr>
          <a:lstStyle>
            <a:lvl1pPr marL="0" indent="0">
              <a:lnSpc>
                <a:spcPct val="150000"/>
              </a:lnSpc>
              <a:buNone/>
              <a:defRPr sz="1680">
                <a:solidFill>
                  <a:schemeClr val="tx1">
                    <a:lumMod val="75000"/>
                    <a:lumOff val="25000"/>
                  </a:schemeClr>
                </a:solidFill>
                <a:latin typeface="Arial" panose="020B0604020202020204" pitchFamily="34" charset="0"/>
                <a:cs typeface="Arial" panose="020B0604020202020204" pitchFamily="34" charset="0"/>
              </a:defRPr>
            </a:lvl1pPr>
            <a:lvl2pPr marL="548640" indent="0">
              <a:buNone/>
              <a:defRPr sz="1680">
                <a:solidFill>
                  <a:schemeClr val="tx1">
                    <a:lumMod val="75000"/>
                    <a:lumOff val="25000"/>
                  </a:schemeClr>
                </a:solidFill>
                <a:latin typeface="Poppins" pitchFamily="2" charset="77"/>
                <a:cs typeface="Poppins" pitchFamily="2" charset="77"/>
              </a:defRPr>
            </a:lvl2pPr>
            <a:lvl3pPr marL="1097280" indent="0">
              <a:buNone/>
              <a:defRPr sz="1680">
                <a:solidFill>
                  <a:schemeClr val="tx1">
                    <a:lumMod val="75000"/>
                    <a:lumOff val="25000"/>
                  </a:schemeClr>
                </a:solidFill>
                <a:latin typeface="Poppins" pitchFamily="2" charset="77"/>
                <a:cs typeface="Poppins" pitchFamily="2" charset="77"/>
              </a:defRPr>
            </a:lvl3pPr>
            <a:lvl4pPr marL="1645920" indent="0">
              <a:buNone/>
              <a:defRPr sz="1680">
                <a:solidFill>
                  <a:schemeClr val="tx1">
                    <a:lumMod val="75000"/>
                    <a:lumOff val="25000"/>
                  </a:schemeClr>
                </a:solidFill>
                <a:latin typeface="Poppins" pitchFamily="2" charset="77"/>
                <a:cs typeface="Poppins" pitchFamily="2" charset="77"/>
              </a:defRPr>
            </a:lvl4pPr>
            <a:lvl5pPr marL="2194560" indent="0">
              <a:buNone/>
              <a:defRPr sz="168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11" name="Rectangle 10">
            <a:extLst>
              <a:ext uri="{FF2B5EF4-FFF2-40B4-BE49-F238E27FC236}">
                <a16:creationId xmlns:a16="http://schemas.microsoft.com/office/drawing/2014/main" id="{B23D54BB-3D41-4657-85AE-C914B0D4E0AD}"/>
              </a:ext>
            </a:extLst>
          </p:cNvPr>
          <p:cNvSpPr/>
          <p:nvPr userDrawn="1"/>
        </p:nvSpPr>
        <p:spPr>
          <a:xfrm>
            <a:off x="7315200" y="1645919"/>
            <a:ext cx="7315200" cy="6583684"/>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2" name="Rectangle 11">
            <a:extLst>
              <a:ext uri="{FF2B5EF4-FFF2-40B4-BE49-F238E27FC236}">
                <a16:creationId xmlns:a16="http://schemas.microsoft.com/office/drawing/2014/main" id="{917CD5C9-68D6-4FA6-A4F1-5469368135E9}"/>
              </a:ext>
            </a:extLst>
          </p:cNvPr>
          <p:cNvSpPr/>
          <p:nvPr userDrawn="1"/>
        </p:nvSpPr>
        <p:spPr>
          <a:xfrm flipV="1">
            <a:off x="0" y="438287"/>
            <a:ext cx="291682" cy="917268"/>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pic>
        <p:nvPicPr>
          <p:cNvPr id="13" name="Picture 12">
            <a:extLst>
              <a:ext uri="{FF2B5EF4-FFF2-40B4-BE49-F238E27FC236}">
                <a16:creationId xmlns:a16="http://schemas.microsoft.com/office/drawing/2014/main" id="{3E65933D-7244-4A7D-B24E-5F9933517B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154680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3 columns with ico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p:nvSpPr>
        <p:spPr>
          <a:xfrm>
            <a:off x="9480487" y="1639424"/>
            <a:ext cx="5149913" cy="658368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64" name="Rectangle 63">
            <a:extLst>
              <a:ext uri="{FF2B5EF4-FFF2-40B4-BE49-F238E27FC236}">
                <a16:creationId xmlns:a16="http://schemas.microsoft.com/office/drawing/2014/main" id="{269BEEA7-F88D-4847-BB1A-3E6E13B9C13B}"/>
              </a:ext>
            </a:extLst>
          </p:cNvPr>
          <p:cNvSpPr/>
          <p:nvPr/>
        </p:nvSpPr>
        <p:spPr>
          <a:xfrm>
            <a:off x="1" y="1639422"/>
            <a:ext cx="5149907" cy="658368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81715770-0B66-4D89-8E61-AABF50FE504C}" type="slidenum">
              <a:rPr lang="en-US" smtClean="0"/>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p:nvCxnSpPr>
        <p:spPr>
          <a:xfrm>
            <a:off x="723941" y="7473115"/>
            <a:ext cx="13182518"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26" name="Text Placeholder 4">
            <a:extLst>
              <a:ext uri="{FF2B5EF4-FFF2-40B4-BE49-F238E27FC236}">
                <a16:creationId xmlns:a16="http://schemas.microsoft.com/office/drawing/2014/main" id="{DDED9791-A6F6-2745-A243-DC04C40D00EF}"/>
              </a:ext>
            </a:extLst>
          </p:cNvPr>
          <p:cNvSpPr>
            <a:spLocks noGrp="1"/>
          </p:cNvSpPr>
          <p:nvPr>
            <p:ph type="body" sz="quarter" idx="24" hasCustomPrompt="1"/>
          </p:nvPr>
        </p:nvSpPr>
        <p:spPr>
          <a:xfrm>
            <a:off x="1261683" y="3838768"/>
            <a:ext cx="3319466" cy="2474484"/>
          </a:xfrm>
        </p:spPr>
        <p:txBody>
          <a:bodyPr anchor="t">
            <a:noAutofit/>
          </a:bodyPr>
          <a:lstStyle>
            <a:lvl1pPr marL="0" indent="0" algn="l">
              <a:lnSpc>
                <a:spcPct val="150000"/>
              </a:lnSpc>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2" name="Text Placeholder 4">
            <a:extLst>
              <a:ext uri="{FF2B5EF4-FFF2-40B4-BE49-F238E27FC236}">
                <a16:creationId xmlns:a16="http://schemas.microsoft.com/office/drawing/2014/main" id="{A63C1B90-1119-6242-ADB3-40C684BBD361}"/>
              </a:ext>
            </a:extLst>
          </p:cNvPr>
          <p:cNvSpPr>
            <a:spLocks noGrp="1"/>
          </p:cNvSpPr>
          <p:nvPr>
            <p:ph type="body" sz="quarter" idx="23" hasCustomPrompt="1"/>
          </p:nvPr>
        </p:nvSpPr>
        <p:spPr>
          <a:xfrm>
            <a:off x="1261683" y="3366522"/>
            <a:ext cx="3319466"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Title Placeholder</a:t>
            </a:r>
          </a:p>
        </p:txBody>
      </p:sp>
      <p:sp>
        <p:nvSpPr>
          <p:cNvPr id="33" name="Text Placeholder 4">
            <a:extLst>
              <a:ext uri="{FF2B5EF4-FFF2-40B4-BE49-F238E27FC236}">
                <a16:creationId xmlns:a16="http://schemas.microsoft.com/office/drawing/2014/main" id="{D2F39BAD-B589-8E41-B129-AE60DD904DC1}"/>
              </a:ext>
            </a:extLst>
          </p:cNvPr>
          <p:cNvSpPr>
            <a:spLocks noGrp="1"/>
          </p:cNvSpPr>
          <p:nvPr>
            <p:ph type="body" sz="quarter" idx="25" hasCustomPrompt="1"/>
          </p:nvPr>
        </p:nvSpPr>
        <p:spPr>
          <a:xfrm>
            <a:off x="5655467" y="3838768"/>
            <a:ext cx="3319466" cy="2474484"/>
          </a:xfrm>
        </p:spPr>
        <p:txBody>
          <a:bodyPr anchor="t">
            <a:noAutofit/>
          </a:bodyPr>
          <a:lstStyle>
            <a:lvl1pPr marL="0" indent="0" algn="l">
              <a:lnSpc>
                <a:spcPct val="150000"/>
              </a:lnSpc>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4" name="Text Placeholder 4">
            <a:extLst>
              <a:ext uri="{FF2B5EF4-FFF2-40B4-BE49-F238E27FC236}">
                <a16:creationId xmlns:a16="http://schemas.microsoft.com/office/drawing/2014/main" id="{2936D419-3C55-FD41-8349-AC0BB51C6D90}"/>
              </a:ext>
            </a:extLst>
          </p:cNvPr>
          <p:cNvSpPr>
            <a:spLocks noGrp="1"/>
          </p:cNvSpPr>
          <p:nvPr>
            <p:ph type="body" sz="quarter" idx="26" hasCustomPrompt="1"/>
          </p:nvPr>
        </p:nvSpPr>
        <p:spPr>
          <a:xfrm>
            <a:off x="5655467" y="3366522"/>
            <a:ext cx="3319466"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Title Placeholder</a:t>
            </a:r>
          </a:p>
        </p:txBody>
      </p:sp>
      <p:sp>
        <p:nvSpPr>
          <p:cNvPr id="36" name="Text Placeholder 4">
            <a:extLst>
              <a:ext uri="{FF2B5EF4-FFF2-40B4-BE49-F238E27FC236}">
                <a16:creationId xmlns:a16="http://schemas.microsoft.com/office/drawing/2014/main" id="{FEE9314D-F062-DF49-AAC2-78633EB18BC2}"/>
              </a:ext>
            </a:extLst>
          </p:cNvPr>
          <p:cNvSpPr>
            <a:spLocks noGrp="1"/>
          </p:cNvSpPr>
          <p:nvPr>
            <p:ph type="body" sz="quarter" idx="27" hasCustomPrompt="1"/>
          </p:nvPr>
        </p:nvSpPr>
        <p:spPr>
          <a:xfrm>
            <a:off x="10115117" y="3838768"/>
            <a:ext cx="3319466" cy="2474484"/>
          </a:xfrm>
        </p:spPr>
        <p:txBody>
          <a:bodyPr anchor="t">
            <a:noAutofit/>
          </a:bodyPr>
          <a:lstStyle>
            <a:lvl1pPr marL="0" indent="0" algn="l">
              <a:lnSpc>
                <a:spcPct val="150000"/>
              </a:lnSpc>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9" name="Text Placeholder 4">
            <a:extLst>
              <a:ext uri="{FF2B5EF4-FFF2-40B4-BE49-F238E27FC236}">
                <a16:creationId xmlns:a16="http://schemas.microsoft.com/office/drawing/2014/main" id="{5D1AA5BB-4440-CE4F-BF2E-7E19378ECF55}"/>
              </a:ext>
            </a:extLst>
          </p:cNvPr>
          <p:cNvSpPr>
            <a:spLocks noGrp="1"/>
          </p:cNvSpPr>
          <p:nvPr>
            <p:ph type="body" sz="quarter" idx="28" hasCustomPrompt="1"/>
          </p:nvPr>
        </p:nvSpPr>
        <p:spPr>
          <a:xfrm>
            <a:off x="10115117" y="3366522"/>
            <a:ext cx="3319466"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Title Placeholder</a:t>
            </a:r>
          </a:p>
        </p:txBody>
      </p:sp>
      <p:sp>
        <p:nvSpPr>
          <p:cNvPr id="19" name="Picture Placeholder 2">
            <a:extLst>
              <a:ext uri="{FF2B5EF4-FFF2-40B4-BE49-F238E27FC236}">
                <a16:creationId xmlns:a16="http://schemas.microsoft.com/office/drawing/2014/main" id="{2E601D4E-4E80-5A43-BF67-EF9DFB1FE753}"/>
              </a:ext>
            </a:extLst>
          </p:cNvPr>
          <p:cNvSpPr>
            <a:spLocks noGrp="1"/>
          </p:cNvSpPr>
          <p:nvPr>
            <p:ph type="pic" sz="quarter" idx="29" hasCustomPrompt="1"/>
          </p:nvPr>
        </p:nvSpPr>
        <p:spPr>
          <a:xfrm>
            <a:off x="2510790" y="2206474"/>
            <a:ext cx="830580" cy="830580"/>
          </a:xfrm>
        </p:spPr>
        <p:txBody>
          <a:bodyPr>
            <a:normAutofit/>
          </a:bodyPr>
          <a:lstStyle>
            <a:lvl1pPr marL="0" indent="0">
              <a:buNone/>
              <a:defRPr sz="1440"/>
            </a:lvl1pPr>
          </a:lstStyle>
          <a:p>
            <a:r>
              <a:rPr lang="en-US"/>
              <a:t>Icon</a:t>
            </a:r>
          </a:p>
        </p:txBody>
      </p:sp>
      <p:sp>
        <p:nvSpPr>
          <p:cNvPr id="20" name="Picture Placeholder 2">
            <a:extLst>
              <a:ext uri="{FF2B5EF4-FFF2-40B4-BE49-F238E27FC236}">
                <a16:creationId xmlns:a16="http://schemas.microsoft.com/office/drawing/2014/main" id="{85CC719B-EF0C-7443-BB93-159DBAE7A120}"/>
              </a:ext>
            </a:extLst>
          </p:cNvPr>
          <p:cNvSpPr>
            <a:spLocks noGrp="1"/>
          </p:cNvSpPr>
          <p:nvPr>
            <p:ph type="pic" sz="quarter" idx="30" hasCustomPrompt="1"/>
          </p:nvPr>
        </p:nvSpPr>
        <p:spPr>
          <a:xfrm>
            <a:off x="6899910" y="2206474"/>
            <a:ext cx="830580" cy="830580"/>
          </a:xfrm>
        </p:spPr>
        <p:txBody>
          <a:bodyPr>
            <a:normAutofit/>
          </a:bodyPr>
          <a:lstStyle>
            <a:lvl1pPr marL="0" indent="0">
              <a:buNone/>
              <a:defRPr sz="1440"/>
            </a:lvl1pPr>
          </a:lstStyle>
          <a:p>
            <a:r>
              <a:rPr lang="en-US"/>
              <a:t>Icon</a:t>
            </a:r>
          </a:p>
        </p:txBody>
      </p:sp>
      <p:sp>
        <p:nvSpPr>
          <p:cNvPr id="21" name="Picture Placeholder 2">
            <a:extLst>
              <a:ext uri="{FF2B5EF4-FFF2-40B4-BE49-F238E27FC236}">
                <a16:creationId xmlns:a16="http://schemas.microsoft.com/office/drawing/2014/main" id="{1F4D6721-FC1E-A044-83E8-08A4BBF3DC24}"/>
              </a:ext>
            </a:extLst>
          </p:cNvPr>
          <p:cNvSpPr>
            <a:spLocks noGrp="1"/>
          </p:cNvSpPr>
          <p:nvPr>
            <p:ph type="pic" sz="quarter" idx="31" hasCustomPrompt="1"/>
          </p:nvPr>
        </p:nvSpPr>
        <p:spPr>
          <a:xfrm>
            <a:off x="11359560" y="2206474"/>
            <a:ext cx="830580" cy="830580"/>
          </a:xfrm>
        </p:spPr>
        <p:txBody>
          <a:bodyPr>
            <a:normAutofit/>
          </a:bodyPr>
          <a:lstStyle>
            <a:lvl1pPr marL="0" indent="0">
              <a:buNone/>
              <a:defRPr sz="1440"/>
            </a:lvl1pPr>
          </a:lstStyle>
          <a:p>
            <a:r>
              <a:rPr lang="en-US"/>
              <a:t>Icon</a:t>
            </a:r>
          </a:p>
        </p:txBody>
      </p:sp>
    </p:spTree>
    <p:extLst>
      <p:ext uri="{BB962C8B-B14F-4D97-AF65-F5344CB8AC3E}">
        <p14:creationId xmlns:p14="http://schemas.microsoft.com/office/powerpoint/2010/main" val="73813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7315198" y="1"/>
            <a:ext cx="7315202" cy="6111848"/>
          </a:xfrm>
        </p:spPr>
        <p:txBody>
          <a:bodyPr/>
          <a:lstStyle/>
          <a:p>
            <a:r>
              <a:rPr lang="en-US"/>
              <a:t>Click icon to add picture</a:t>
            </a:r>
          </a:p>
        </p:txBody>
      </p:sp>
      <p:sp>
        <p:nvSpPr>
          <p:cNvPr id="18" name="Rectangle 17">
            <a:extLst>
              <a:ext uri="{FF2B5EF4-FFF2-40B4-BE49-F238E27FC236}">
                <a16:creationId xmlns:a16="http://schemas.microsoft.com/office/drawing/2014/main" id="{ACBE22CA-CCD0-734A-932E-AF573C2B98B7}"/>
              </a:ext>
            </a:extLst>
          </p:cNvPr>
          <p:cNvSpPr/>
          <p:nvPr/>
        </p:nvSpPr>
        <p:spPr>
          <a:xfrm>
            <a:off x="7315198" y="6111849"/>
            <a:ext cx="7315202" cy="211775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bg1"/>
                </a:solidFill>
              </a:defRPr>
            </a:lvl1pPr>
          </a:lstStyle>
          <a:p>
            <a:fld id="{81715770-0B66-4D89-8E61-AABF50FE504C}" type="slidenum">
              <a:rPr lang="en-US" smtClean="0"/>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6079199" cy="917268"/>
          </a:xfrm>
        </p:spPr>
        <p:txBody>
          <a:bodyPr anchor="b">
            <a:normAutofit/>
          </a:bodyPr>
          <a:lstStyle>
            <a:lvl1pPr algn="l">
              <a:defRPr sz="48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p:nvSpPr>
        <p:spPr>
          <a:xfrm flipV="1">
            <a:off x="0" y="438287"/>
            <a:ext cx="291682" cy="917268"/>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20" name="Text Placeholder 5">
            <a:extLst>
              <a:ext uri="{FF2B5EF4-FFF2-40B4-BE49-F238E27FC236}">
                <a16:creationId xmlns:a16="http://schemas.microsoft.com/office/drawing/2014/main" id="{50E4BD5B-FA1C-CA42-B01F-D6A4F333E0FE}"/>
              </a:ext>
            </a:extLst>
          </p:cNvPr>
          <p:cNvSpPr>
            <a:spLocks noGrp="1"/>
          </p:cNvSpPr>
          <p:nvPr>
            <p:ph type="body" sz="quarter" idx="18" hasCustomPrompt="1"/>
          </p:nvPr>
        </p:nvSpPr>
        <p:spPr>
          <a:xfrm>
            <a:off x="7775960" y="6683349"/>
            <a:ext cx="1828100" cy="459944"/>
          </a:xfrm>
        </p:spPr>
        <p:txBody>
          <a:bodyPr>
            <a:noAutofit/>
          </a:bodyPr>
          <a:lstStyle>
            <a:lvl1pPr marL="0" indent="0">
              <a:lnSpc>
                <a:spcPct val="100000"/>
              </a:lnSpc>
              <a:spcBef>
                <a:spcPts val="0"/>
              </a:spcBef>
              <a:buNone/>
              <a:defRPr sz="2880" b="1"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00</a:t>
            </a:r>
          </a:p>
        </p:txBody>
      </p:sp>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723900" y="1740163"/>
            <a:ext cx="6079236" cy="5754120"/>
          </a:xfrm>
        </p:spPr>
        <p:txBody>
          <a:bodyPr/>
          <a:lstStyle>
            <a:lvl1pPr marL="0" indent="0">
              <a:lnSpc>
                <a:spcPct val="150000"/>
              </a:lnSpc>
              <a:buNone/>
              <a:defRPr sz="1920">
                <a:solidFill>
                  <a:schemeClr val="tx1">
                    <a:lumMod val="75000"/>
                    <a:lumOff val="25000"/>
                  </a:schemeClr>
                </a:solidFill>
              </a:defRPr>
            </a:lvl1pPr>
            <a:lvl2pPr>
              <a:lnSpc>
                <a:spcPct val="150000"/>
              </a:lnSpc>
              <a:defRPr sz="1680">
                <a:solidFill>
                  <a:schemeClr val="tx1">
                    <a:lumMod val="75000"/>
                    <a:lumOff val="25000"/>
                  </a:schemeClr>
                </a:solidFill>
              </a:defRPr>
            </a:lvl2pPr>
            <a:lvl3pPr>
              <a:lnSpc>
                <a:spcPct val="150000"/>
              </a:lnSpc>
              <a:defRPr sz="1680">
                <a:solidFill>
                  <a:schemeClr val="tx1">
                    <a:lumMod val="75000"/>
                    <a:lumOff val="25000"/>
                  </a:schemeClr>
                </a:solidFill>
              </a:defRPr>
            </a:lvl3pPr>
            <a:lvl4pPr>
              <a:lnSpc>
                <a:spcPct val="150000"/>
              </a:lnSpc>
              <a:defRPr sz="1680">
                <a:solidFill>
                  <a:schemeClr val="tx1">
                    <a:lumMod val="75000"/>
                    <a:lumOff val="25000"/>
                  </a:schemeClr>
                </a:solidFill>
              </a:defRPr>
            </a:lvl4pPr>
            <a:lvl5pPr>
              <a:lnSpc>
                <a:spcPct val="150000"/>
              </a:lnSpc>
              <a:defRPr sz="168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1D9650A9-D1FE-7F4E-A1C9-FF16CE20B16F}"/>
              </a:ext>
            </a:extLst>
          </p:cNvPr>
          <p:cNvSpPr txBox="1"/>
          <p:nvPr/>
        </p:nvSpPr>
        <p:spPr>
          <a:xfrm>
            <a:off x="7775960" y="6350950"/>
            <a:ext cx="1828102" cy="313932"/>
          </a:xfrm>
          <a:prstGeom prst="rect">
            <a:avLst/>
          </a:prstGeom>
          <a:noFill/>
        </p:spPr>
        <p:txBody>
          <a:bodyPr wrap="square" rtlCol="0">
            <a:spAutoFit/>
          </a:bodyPr>
          <a:lstStyle/>
          <a:p>
            <a:pPr algn="l"/>
            <a:r>
              <a:rPr lang="en-US" sz="1440" b="1" i="0" spc="360">
                <a:solidFill>
                  <a:schemeClr val="bg1"/>
                </a:solidFill>
                <a:latin typeface="Arial" panose="020B0604020202020204" pitchFamily="34" charset="0"/>
                <a:cs typeface="Arial" panose="020B0604020202020204" pitchFamily="34" charset="0"/>
              </a:rPr>
              <a:t>RESULTS</a:t>
            </a:r>
          </a:p>
        </p:txBody>
      </p:sp>
      <p:sp>
        <p:nvSpPr>
          <p:cNvPr id="19" name="Text Placeholder 5">
            <a:extLst>
              <a:ext uri="{FF2B5EF4-FFF2-40B4-BE49-F238E27FC236}">
                <a16:creationId xmlns:a16="http://schemas.microsoft.com/office/drawing/2014/main" id="{DE51963F-09DC-8E4A-88D2-C536162B970E}"/>
              </a:ext>
            </a:extLst>
          </p:cNvPr>
          <p:cNvSpPr>
            <a:spLocks noGrp="1"/>
          </p:cNvSpPr>
          <p:nvPr>
            <p:ph type="body" sz="quarter" idx="21" hasCustomPrompt="1"/>
          </p:nvPr>
        </p:nvSpPr>
        <p:spPr>
          <a:xfrm>
            <a:off x="7775959" y="7161885"/>
            <a:ext cx="1809476" cy="566353"/>
          </a:xfrm>
        </p:spPr>
        <p:txBody>
          <a:bodyPr>
            <a:noAutofit/>
          </a:bodyPr>
          <a:lstStyle>
            <a:lvl1pPr marL="0" indent="0">
              <a:lnSpc>
                <a:spcPct val="100000"/>
              </a:lnSpc>
              <a:spcBef>
                <a:spcPts val="0"/>
              </a:spcBef>
              <a:buNone/>
              <a:defRPr sz="1440" b="0"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Lorem Ipsum Dolor</a:t>
            </a:r>
          </a:p>
        </p:txBody>
      </p:sp>
      <p:sp>
        <p:nvSpPr>
          <p:cNvPr id="28" name="Text Placeholder 5">
            <a:extLst>
              <a:ext uri="{FF2B5EF4-FFF2-40B4-BE49-F238E27FC236}">
                <a16:creationId xmlns:a16="http://schemas.microsoft.com/office/drawing/2014/main" id="{C8C32DBD-DA02-E348-877F-086CEC75A197}"/>
              </a:ext>
            </a:extLst>
          </p:cNvPr>
          <p:cNvSpPr>
            <a:spLocks noGrp="1"/>
          </p:cNvSpPr>
          <p:nvPr>
            <p:ph type="body" sz="quarter" idx="22" hasCustomPrompt="1"/>
          </p:nvPr>
        </p:nvSpPr>
        <p:spPr>
          <a:xfrm>
            <a:off x="9934318" y="6672997"/>
            <a:ext cx="1828100" cy="459944"/>
          </a:xfrm>
        </p:spPr>
        <p:txBody>
          <a:bodyPr>
            <a:noAutofit/>
          </a:bodyPr>
          <a:lstStyle>
            <a:lvl1pPr marL="0" indent="0">
              <a:lnSpc>
                <a:spcPct val="100000"/>
              </a:lnSpc>
              <a:spcBef>
                <a:spcPts val="0"/>
              </a:spcBef>
              <a:buNone/>
              <a:defRPr sz="2880" b="1"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00</a:t>
            </a:r>
          </a:p>
        </p:txBody>
      </p:sp>
      <p:sp>
        <p:nvSpPr>
          <p:cNvPr id="29" name="Text Placeholder 5">
            <a:extLst>
              <a:ext uri="{FF2B5EF4-FFF2-40B4-BE49-F238E27FC236}">
                <a16:creationId xmlns:a16="http://schemas.microsoft.com/office/drawing/2014/main" id="{6EB1CA55-D925-444F-8DA0-8CEF05F20D86}"/>
              </a:ext>
            </a:extLst>
          </p:cNvPr>
          <p:cNvSpPr>
            <a:spLocks noGrp="1"/>
          </p:cNvSpPr>
          <p:nvPr>
            <p:ph type="body" sz="quarter" idx="23" hasCustomPrompt="1"/>
          </p:nvPr>
        </p:nvSpPr>
        <p:spPr>
          <a:xfrm>
            <a:off x="9934317" y="7151533"/>
            <a:ext cx="1809476" cy="566353"/>
          </a:xfrm>
        </p:spPr>
        <p:txBody>
          <a:bodyPr>
            <a:noAutofit/>
          </a:bodyPr>
          <a:lstStyle>
            <a:lvl1pPr marL="0" indent="0">
              <a:lnSpc>
                <a:spcPct val="100000"/>
              </a:lnSpc>
              <a:spcBef>
                <a:spcPts val="0"/>
              </a:spcBef>
              <a:buNone/>
              <a:defRPr sz="1440" b="0"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Lorem Ipsum Dolor</a:t>
            </a:r>
          </a:p>
        </p:txBody>
      </p:sp>
      <p:sp>
        <p:nvSpPr>
          <p:cNvPr id="30" name="Text Placeholder 5">
            <a:extLst>
              <a:ext uri="{FF2B5EF4-FFF2-40B4-BE49-F238E27FC236}">
                <a16:creationId xmlns:a16="http://schemas.microsoft.com/office/drawing/2014/main" id="{9555A56F-2156-0C47-9C24-6E95A084A9D2}"/>
              </a:ext>
            </a:extLst>
          </p:cNvPr>
          <p:cNvSpPr>
            <a:spLocks noGrp="1"/>
          </p:cNvSpPr>
          <p:nvPr>
            <p:ph type="body" sz="quarter" idx="24" hasCustomPrompt="1"/>
          </p:nvPr>
        </p:nvSpPr>
        <p:spPr>
          <a:xfrm>
            <a:off x="12092677" y="6663717"/>
            <a:ext cx="1828100" cy="459944"/>
          </a:xfrm>
        </p:spPr>
        <p:txBody>
          <a:bodyPr>
            <a:noAutofit/>
          </a:bodyPr>
          <a:lstStyle>
            <a:lvl1pPr marL="0" indent="0">
              <a:lnSpc>
                <a:spcPct val="100000"/>
              </a:lnSpc>
              <a:spcBef>
                <a:spcPts val="0"/>
              </a:spcBef>
              <a:buNone/>
              <a:defRPr sz="2880" b="1"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00</a:t>
            </a:r>
          </a:p>
        </p:txBody>
      </p:sp>
      <p:sp>
        <p:nvSpPr>
          <p:cNvPr id="31" name="Text Placeholder 5">
            <a:extLst>
              <a:ext uri="{FF2B5EF4-FFF2-40B4-BE49-F238E27FC236}">
                <a16:creationId xmlns:a16="http://schemas.microsoft.com/office/drawing/2014/main" id="{0AC86934-578D-4547-91D4-0207518575BA}"/>
              </a:ext>
            </a:extLst>
          </p:cNvPr>
          <p:cNvSpPr>
            <a:spLocks noGrp="1"/>
          </p:cNvSpPr>
          <p:nvPr>
            <p:ph type="body" sz="quarter" idx="25" hasCustomPrompt="1"/>
          </p:nvPr>
        </p:nvSpPr>
        <p:spPr>
          <a:xfrm>
            <a:off x="12092676" y="7142253"/>
            <a:ext cx="1809476" cy="566353"/>
          </a:xfrm>
        </p:spPr>
        <p:txBody>
          <a:bodyPr>
            <a:noAutofit/>
          </a:bodyPr>
          <a:lstStyle>
            <a:lvl1pPr marL="0" indent="0">
              <a:lnSpc>
                <a:spcPct val="100000"/>
              </a:lnSpc>
              <a:spcBef>
                <a:spcPts val="0"/>
              </a:spcBef>
              <a:buNone/>
              <a:defRPr sz="1440" b="0"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231867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ase Study - Two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7315198" y="0"/>
            <a:ext cx="7315202" cy="7494283"/>
          </a:xfrm>
        </p:spPr>
        <p:txBody>
          <a:bodyPr/>
          <a:lstStyle/>
          <a:p>
            <a:r>
              <a:rPr lang="en-US"/>
              <a:t>Click icon to add picture</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75000"/>
                    <a:lumOff val="25000"/>
                  </a:schemeClr>
                </a:solidFill>
              </a:defRPr>
            </a:lvl1pPr>
          </a:lstStyle>
          <a:p>
            <a:fld id="{81715770-0B66-4D89-8E61-AABF50FE504C}" type="slidenum">
              <a:rPr lang="en-US" smtClean="0"/>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6079199" cy="917268"/>
          </a:xfrm>
        </p:spPr>
        <p:txBody>
          <a:bodyPr anchor="b">
            <a:normAutofit/>
          </a:bodyPr>
          <a:lstStyle>
            <a:lvl1pPr algn="l">
              <a:defRPr sz="48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p:nvSpPr>
        <p:spPr>
          <a:xfrm flipV="1">
            <a:off x="0" y="438287"/>
            <a:ext cx="291682" cy="917268"/>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723900" y="1740163"/>
            <a:ext cx="6079236" cy="5754120"/>
          </a:xfrm>
        </p:spPr>
        <p:txBody>
          <a:bodyPr/>
          <a:lstStyle>
            <a:lvl1pPr marL="0" indent="0">
              <a:lnSpc>
                <a:spcPct val="150000"/>
              </a:lnSpc>
              <a:buNone/>
              <a:defRPr sz="1920">
                <a:solidFill>
                  <a:schemeClr val="tx1">
                    <a:lumMod val="75000"/>
                    <a:lumOff val="25000"/>
                  </a:schemeClr>
                </a:solidFill>
              </a:defRPr>
            </a:lvl1pPr>
            <a:lvl2pPr>
              <a:lnSpc>
                <a:spcPct val="150000"/>
              </a:lnSpc>
              <a:defRPr sz="1680">
                <a:solidFill>
                  <a:schemeClr val="tx1">
                    <a:lumMod val="75000"/>
                    <a:lumOff val="25000"/>
                  </a:schemeClr>
                </a:solidFill>
              </a:defRPr>
            </a:lvl2pPr>
            <a:lvl3pPr>
              <a:lnSpc>
                <a:spcPct val="150000"/>
              </a:lnSpc>
              <a:defRPr sz="1680">
                <a:solidFill>
                  <a:schemeClr val="tx1">
                    <a:lumMod val="75000"/>
                    <a:lumOff val="25000"/>
                  </a:schemeClr>
                </a:solidFill>
              </a:defRPr>
            </a:lvl3pPr>
            <a:lvl4pPr>
              <a:lnSpc>
                <a:spcPct val="150000"/>
              </a:lnSpc>
              <a:defRPr sz="1680">
                <a:solidFill>
                  <a:schemeClr val="tx1">
                    <a:lumMod val="75000"/>
                    <a:lumOff val="25000"/>
                  </a:schemeClr>
                </a:solidFill>
              </a:defRPr>
            </a:lvl4pPr>
            <a:lvl5pPr>
              <a:lnSpc>
                <a:spcPct val="150000"/>
              </a:lnSpc>
              <a:defRPr sz="168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442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Case Study - Two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bg1"/>
                </a:solidFill>
              </a:defRPr>
            </a:lvl1pPr>
          </a:lstStyle>
          <a:p>
            <a:fld id="{81715770-0B66-4D89-8E61-AABF50FE504C}" type="slidenum">
              <a:rPr lang="en-US" smtClean="0"/>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2" y="466067"/>
            <a:ext cx="12670489" cy="917268"/>
          </a:xfrm>
        </p:spPr>
        <p:txBody>
          <a:bodyPr anchor="b">
            <a:normAutofit/>
          </a:bodyPr>
          <a:lstStyle>
            <a:lvl1pPr algn="l">
              <a:defRPr sz="48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p:nvSpPr>
        <p:spPr>
          <a:xfrm flipV="1">
            <a:off x="0" y="438287"/>
            <a:ext cx="291682" cy="917268"/>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723900" y="1740163"/>
            <a:ext cx="6079236" cy="5754120"/>
          </a:xfrm>
        </p:spPr>
        <p:txBody>
          <a:bodyPr/>
          <a:lstStyle>
            <a:lvl1pPr marL="0" indent="0">
              <a:lnSpc>
                <a:spcPct val="150000"/>
              </a:lnSpc>
              <a:buNone/>
              <a:defRPr sz="1920">
                <a:solidFill>
                  <a:schemeClr val="tx1">
                    <a:lumMod val="75000"/>
                    <a:lumOff val="25000"/>
                  </a:schemeClr>
                </a:solidFill>
              </a:defRPr>
            </a:lvl1pPr>
            <a:lvl2pPr>
              <a:lnSpc>
                <a:spcPct val="150000"/>
              </a:lnSpc>
              <a:defRPr sz="1680">
                <a:solidFill>
                  <a:schemeClr val="tx1">
                    <a:lumMod val="75000"/>
                    <a:lumOff val="25000"/>
                  </a:schemeClr>
                </a:solidFill>
              </a:defRPr>
            </a:lvl2pPr>
            <a:lvl3pPr>
              <a:lnSpc>
                <a:spcPct val="150000"/>
              </a:lnSpc>
              <a:defRPr sz="1680">
                <a:solidFill>
                  <a:schemeClr val="tx1">
                    <a:lumMod val="75000"/>
                    <a:lumOff val="25000"/>
                  </a:schemeClr>
                </a:solidFill>
              </a:defRPr>
            </a:lvl3pPr>
            <a:lvl4pPr>
              <a:lnSpc>
                <a:spcPct val="150000"/>
              </a:lnSpc>
              <a:defRPr sz="1680">
                <a:solidFill>
                  <a:schemeClr val="tx1">
                    <a:lumMod val="75000"/>
                    <a:lumOff val="25000"/>
                  </a:schemeClr>
                </a:solidFill>
              </a:defRPr>
            </a:lvl4pPr>
            <a:lvl5pPr>
              <a:lnSpc>
                <a:spcPct val="150000"/>
              </a:lnSpc>
              <a:defRPr sz="168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297CEAD3-C89F-4D4E-800D-03278CC987D0}"/>
              </a:ext>
            </a:extLst>
          </p:cNvPr>
          <p:cNvSpPr>
            <a:spLocks noGrp="1"/>
          </p:cNvSpPr>
          <p:nvPr>
            <p:ph type="body" sz="quarter" idx="21"/>
          </p:nvPr>
        </p:nvSpPr>
        <p:spPr>
          <a:xfrm>
            <a:off x="7315194" y="1740164"/>
            <a:ext cx="6079236" cy="3974384"/>
          </a:xfrm>
        </p:spPr>
        <p:txBody>
          <a:bodyPr/>
          <a:lstStyle>
            <a:lvl1pPr marL="0" indent="0">
              <a:lnSpc>
                <a:spcPct val="150000"/>
              </a:lnSpc>
              <a:buNone/>
              <a:defRPr sz="1920">
                <a:solidFill>
                  <a:schemeClr val="tx1">
                    <a:lumMod val="75000"/>
                    <a:lumOff val="25000"/>
                  </a:schemeClr>
                </a:solidFill>
              </a:defRPr>
            </a:lvl1pPr>
            <a:lvl2pPr>
              <a:lnSpc>
                <a:spcPct val="150000"/>
              </a:lnSpc>
              <a:defRPr sz="1680">
                <a:solidFill>
                  <a:schemeClr val="tx1">
                    <a:lumMod val="75000"/>
                    <a:lumOff val="25000"/>
                  </a:schemeClr>
                </a:solidFill>
              </a:defRPr>
            </a:lvl2pPr>
            <a:lvl3pPr>
              <a:lnSpc>
                <a:spcPct val="150000"/>
              </a:lnSpc>
              <a:defRPr sz="1680">
                <a:solidFill>
                  <a:schemeClr val="tx1">
                    <a:lumMod val="75000"/>
                    <a:lumOff val="25000"/>
                  </a:schemeClr>
                </a:solidFill>
              </a:defRPr>
            </a:lvl3pPr>
            <a:lvl4pPr>
              <a:lnSpc>
                <a:spcPct val="150000"/>
              </a:lnSpc>
              <a:defRPr sz="1680">
                <a:solidFill>
                  <a:schemeClr val="tx1">
                    <a:lumMod val="75000"/>
                    <a:lumOff val="25000"/>
                  </a:schemeClr>
                </a:solidFill>
              </a:defRPr>
            </a:lvl4pPr>
            <a:lvl5pPr>
              <a:lnSpc>
                <a:spcPct val="150000"/>
              </a:lnSpc>
              <a:defRPr sz="168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a:extLst>
              <a:ext uri="{FF2B5EF4-FFF2-40B4-BE49-F238E27FC236}">
                <a16:creationId xmlns:a16="http://schemas.microsoft.com/office/drawing/2014/main" id="{AD24C7A6-D640-CF45-80ED-0D0586847BA0}"/>
              </a:ext>
            </a:extLst>
          </p:cNvPr>
          <p:cNvSpPr/>
          <p:nvPr/>
        </p:nvSpPr>
        <p:spPr>
          <a:xfrm>
            <a:off x="7315198" y="6111849"/>
            <a:ext cx="7315202" cy="21177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5" name="Text Placeholder 5">
            <a:extLst>
              <a:ext uri="{FF2B5EF4-FFF2-40B4-BE49-F238E27FC236}">
                <a16:creationId xmlns:a16="http://schemas.microsoft.com/office/drawing/2014/main" id="{B5A17C67-7CB2-284C-99FC-A2BAC91D5CF7}"/>
              </a:ext>
            </a:extLst>
          </p:cNvPr>
          <p:cNvSpPr>
            <a:spLocks noGrp="1"/>
          </p:cNvSpPr>
          <p:nvPr>
            <p:ph type="body" sz="quarter" idx="18" hasCustomPrompt="1"/>
          </p:nvPr>
        </p:nvSpPr>
        <p:spPr>
          <a:xfrm>
            <a:off x="7775960" y="6683349"/>
            <a:ext cx="1828100" cy="459944"/>
          </a:xfrm>
        </p:spPr>
        <p:txBody>
          <a:bodyPr>
            <a:noAutofit/>
          </a:bodyPr>
          <a:lstStyle>
            <a:lvl1pPr marL="0" indent="0">
              <a:lnSpc>
                <a:spcPct val="100000"/>
              </a:lnSpc>
              <a:spcBef>
                <a:spcPts val="0"/>
              </a:spcBef>
              <a:buNone/>
              <a:defRPr sz="2880" b="1"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00</a:t>
            </a:r>
          </a:p>
        </p:txBody>
      </p:sp>
      <p:sp>
        <p:nvSpPr>
          <p:cNvPr id="16" name="TextBox 15">
            <a:extLst>
              <a:ext uri="{FF2B5EF4-FFF2-40B4-BE49-F238E27FC236}">
                <a16:creationId xmlns:a16="http://schemas.microsoft.com/office/drawing/2014/main" id="{51E11AF9-BFB5-2249-A289-E9CD9BC90DAF}"/>
              </a:ext>
            </a:extLst>
          </p:cNvPr>
          <p:cNvSpPr txBox="1"/>
          <p:nvPr/>
        </p:nvSpPr>
        <p:spPr>
          <a:xfrm>
            <a:off x="7775960" y="6350950"/>
            <a:ext cx="1828102" cy="313932"/>
          </a:xfrm>
          <a:prstGeom prst="rect">
            <a:avLst/>
          </a:prstGeom>
          <a:noFill/>
        </p:spPr>
        <p:txBody>
          <a:bodyPr wrap="square" rtlCol="0">
            <a:spAutoFit/>
          </a:bodyPr>
          <a:lstStyle/>
          <a:p>
            <a:pPr algn="l"/>
            <a:r>
              <a:rPr lang="en-US" sz="1440" b="1" i="0" spc="360">
                <a:solidFill>
                  <a:schemeClr val="bg1"/>
                </a:solidFill>
                <a:latin typeface="Arial" panose="020B0604020202020204" pitchFamily="34" charset="0"/>
                <a:cs typeface="Arial" panose="020B0604020202020204" pitchFamily="34" charset="0"/>
              </a:rPr>
              <a:t>RESULTS</a:t>
            </a:r>
          </a:p>
        </p:txBody>
      </p:sp>
      <p:sp>
        <p:nvSpPr>
          <p:cNvPr id="17" name="Text Placeholder 5">
            <a:extLst>
              <a:ext uri="{FF2B5EF4-FFF2-40B4-BE49-F238E27FC236}">
                <a16:creationId xmlns:a16="http://schemas.microsoft.com/office/drawing/2014/main" id="{5E2E3C11-DE33-084A-AD71-C891FA8663DF}"/>
              </a:ext>
            </a:extLst>
          </p:cNvPr>
          <p:cNvSpPr>
            <a:spLocks noGrp="1"/>
          </p:cNvSpPr>
          <p:nvPr>
            <p:ph type="body" sz="quarter" idx="22" hasCustomPrompt="1"/>
          </p:nvPr>
        </p:nvSpPr>
        <p:spPr>
          <a:xfrm>
            <a:off x="7775959" y="7161885"/>
            <a:ext cx="1809476" cy="566353"/>
          </a:xfrm>
        </p:spPr>
        <p:txBody>
          <a:bodyPr>
            <a:noAutofit/>
          </a:bodyPr>
          <a:lstStyle>
            <a:lvl1pPr marL="0" indent="0">
              <a:lnSpc>
                <a:spcPct val="100000"/>
              </a:lnSpc>
              <a:spcBef>
                <a:spcPts val="0"/>
              </a:spcBef>
              <a:buNone/>
              <a:defRPr sz="1440" b="0"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Lorem Ipsum Dolor</a:t>
            </a:r>
          </a:p>
        </p:txBody>
      </p:sp>
      <p:sp>
        <p:nvSpPr>
          <p:cNvPr id="18" name="Text Placeholder 5">
            <a:extLst>
              <a:ext uri="{FF2B5EF4-FFF2-40B4-BE49-F238E27FC236}">
                <a16:creationId xmlns:a16="http://schemas.microsoft.com/office/drawing/2014/main" id="{DC954BAD-17EC-8E4A-9A29-55BEDEA6DB01}"/>
              </a:ext>
            </a:extLst>
          </p:cNvPr>
          <p:cNvSpPr>
            <a:spLocks noGrp="1"/>
          </p:cNvSpPr>
          <p:nvPr>
            <p:ph type="body" sz="quarter" idx="23" hasCustomPrompt="1"/>
          </p:nvPr>
        </p:nvSpPr>
        <p:spPr>
          <a:xfrm>
            <a:off x="9934318" y="6672997"/>
            <a:ext cx="1828100" cy="459944"/>
          </a:xfrm>
        </p:spPr>
        <p:txBody>
          <a:bodyPr>
            <a:noAutofit/>
          </a:bodyPr>
          <a:lstStyle>
            <a:lvl1pPr marL="0" indent="0">
              <a:lnSpc>
                <a:spcPct val="100000"/>
              </a:lnSpc>
              <a:spcBef>
                <a:spcPts val="0"/>
              </a:spcBef>
              <a:buNone/>
              <a:defRPr sz="2880" b="1"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00</a:t>
            </a:r>
          </a:p>
        </p:txBody>
      </p:sp>
      <p:sp>
        <p:nvSpPr>
          <p:cNvPr id="19" name="Text Placeholder 5">
            <a:extLst>
              <a:ext uri="{FF2B5EF4-FFF2-40B4-BE49-F238E27FC236}">
                <a16:creationId xmlns:a16="http://schemas.microsoft.com/office/drawing/2014/main" id="{3224947F-5A0A-8840-BFFF-2177D9724E38}"/>
              </a:ext>
            </a:extLst>
          </p:cNvPr>
          <p:cNvSpPr>
            <a:spLocks noGrp="1"/>
          </p:cNvSpPr>
          <p:nvPr>
            <p:ph type="body" sz="quarter" idx="24" hasCustomPrompt="1"/>
          </p:nvPr>
        </p:nvSpPr>
        <p:spPr>
          <a:xfrm>
            <a:off x="9934317" y="7151533"/>
            <a:ext cx="1809476" cy="566353"/>
          </a:xfrm>
        </p:spPr>
        <p:txBody>
          <a:bodyPr>
            <a:noAutofit/>
          </a:bodyPr>
          <a:lstStyle>
            <a:lvl1pPr marL="0" indent="0">
              <a:lnSpc>
                <a:spcPct val="100000"/>
              </a:lnSpc>
              <a:spcBef>
                <a:spcPts val="0"/>
              </a:spcBef>
              <a:buNone/>
              <a:defRPr sz="1440" b="0"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Lorem Ipsum Dolor</a:t>
            </a:r>
          </a:p>
        </p:txBody>
      </p:sp>
      <p:sp>
        <p:nvSpPr>
          <p:cNvPr id="20" name="Text Placeholder 5">
            <a:extLst>
              <a:ext uri="{FF2B5EF4-FFF2-40B4-BE49-F238E27FC236}">
                <a16:creationId xmlns:a16="http://schemas.microsoft.com/office/drawing/2014/main" id="{041CDB05-136E-5C4F-8C5F-901152807BB7}"/>
              </a:ext>
            </a:extLst>
          </p:cNvPr>
          <p:cNvSpPr>
            <a:spLocks noGrp="1"/>
          </p:cNvSpPr>
          <p:nvPr>
            <p:ph type="body" sz="quarter" idx="25" hasCustomPrompt="1"/>
          </p:nvPr>
        </p:nvSpPr>
        <p:spPr>
          <a:xfrm>
            <a:off x="12092677" y="6663717"/>
            <a:ext cx="1828100" cy="459944"/>
          </a:xfrm>
        </p:spPr>
        <p:txBody>
          <a:bodyPr>
            <a:noAutofit/>
          </a:bodyPr>
          <a:lstStyle>
            <a:lvl1pPr marL="0" indent="0">
              <a:lnSpc>
                <a:spcPct val="100000"/>
              </a:lnSpc>
              <a:spcBef>
                <a:spcPts val="0"/>
              </a:spcBef>
              <a:buNone/>
              <a:defRPr sz="2880" b="1"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00</a:t>
            </a:r>
          </a:p>
        </p:txBody>
      </p:sp>
      <p:sp>
        <p:nvSpPr>
          <p:cNvPr id="21" name="Text Placeholder 5">
            <a:extLst>
              <a:ext uri="{FF2B5EF4-FFF2-40B4-BE49-F238E27FC236}">
                <a16:creationId xmlns:a16="http://schemas.microsoft.com/office/drawing/2014/main" id="{D1361775-607B-C343-8D7F-3DEE0E32266D}"/>
              </a:ext>
            </a:extLst>
          </p:cNvPr>
          <p:cNvSpPr>
            <a:spLocks noGrp="1"/>
          </p:cNvSpPr>
          <p:nvPr>
            <p:ph type="body" sz="quarter" idx="26" hasCustomPrompt="1"/>
          </p:nvPr>
        </p:nvSpPr>
        <p:spPr>
          <a:xfrm>
            <a:off x="12092676" y="7142253"/>
            <a:ext cx="1809476" cy="566353"/>
          </a:xfrm>
        </p:spPr>
        <p:txBody>
          <a:bodyPr>
            <a:noAutofit/>
          </a:bodyPr>
          <a:lstStyle>
            <a:lvl1pPr marL="0" indent="0">
              <a:lnSpc>
                <a:spcPct val="100000"/>
              </a:lnSpc>
              <a:spcBef>
                <a:spcPts val="0"/>
              </a:spcBef>
              <a:buNone/>
              <a:defRPr sz="1440" b="0"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48711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9 Gri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81715770-0B66-4D89-8E61-AABF50FE504C}" type="slidenum">
              <a:rPr lang="en-US" smtClean="0"/>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08AD9"/>
                </a:solidFill>
                <a:latin typeface="Arial" panose="020B0604020202020204" pitchFamily="34" charset="0"/>
                <a:cs typeface="Arial" panose="020B0604020202020204" pitchFamily="34" charset="0"/>
              </a:defRPr>
            </a:lvl1pPr>
          </a:lstStyle>
          <a:p>
            <a:r>
              <a:rPr lang="en-US"/>
              <a:t>Placeholder for Title</a:t>
            </a:r>
          </a:p>
        </p:txBody>
      </p:sp>
      <p:sp>
        <p:nvSpPr>
          <p:cNvPr id="3" name="Picture Placeholder 2">
            <a:extLst>
              <a:ext uri="{FF2B5EF4-FFF2-40B4-BE49-F238E27FC236}">
                <a16:creationId xmlns:a16="http://schemas.microsoft.com/office/drawing/2014/main" id="{DFBC11B3-DCDD-9549-B1AE-B931A05BF4A0}"/>
              </a:ext>
            </a:extLst>
          </p:cNvPr>
          <p:cNvSpPr>
            <a:spLocks noGrp="1"/>
          </p:cNvSpPr>
          <p:nvPr>
            <p:ph type="pic" sz="quarter" idx="13"/>
          </p:nvPr>
        </p:nvSpPr>
        <p:spPr>
          <a:xfrm>
            <a:off x="1463020" y="2029969"/>
            <a:ext cx="2323122" cy="1103189"/>
          </a:xfrm>
        </p:spPr>
        <p:txBody>
          <a:bodyPr>
            <a:normAutofit/>
          </a:bodyPr>
          <a:lstStyle>
            <a:lvl1pPr marL="0" indent="0" algn="ctr">
              <a:buNone/>
              <a:defRPr sz="1800"/>
            </a:lvl1pPr>
          </a:lstStyle>
          <a:p>
            <a:r>
              <a:rPr lang="en-US"/>
              <a:t>Click icon to add picture</a:t>
            </a:r>
          </a:p>
        </p:txBody>
      </p:sp>
      <p:cxnSp>
        <p:nvCxnSpPr>
          <p:cNvPr id="10" name="Straight Connector 9">
            <a:extLst>
              <a:ext uri="{FF2B5EF4-FFF2-40B4-BE49-F238E27FC236}">
                <a16:creationId xmlns:a16="http://schemas.microsoft.com/office/drawing/2014/main" id="{D488D9DE-C176-4142-B49C-6FA24124A139}"/>
              </a:ext>
            </a:extLst>
          </p:cNvPr>
          <p:cNvCxnSpPr/>
          <p:nvPr/>
        </p:nvCxnSpPr>
        <p:spPr>
          <a:xfrm>
            <a:off x="769925" y="3566160"/>
            <a:ext cx="13090550"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2BABCB-3F0F-1C4D-8937-8976657897AC}"/>
              </a:ext>
            </a:extLst>
          </p:cNvPr>
          <p:cNvCxnSpPr/>
          <p:nvPr/>
        </p:nvCxnSpPr>
        <p:spPr>
          <a:xfrm>
            <a:off x="769925" y="5661965"/>
            <a:ext cx="13090550"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9FB6EAD-645C-A348-883B-4823DE5562D1}"/>
              </a:ext>
            </a:extLst>
          </p:cNvPr>
          <p:cNvCxnSpPr>
            <a:cxnSpLocks/>
          </p:cNvCxnSpPr>
          <p:nvPr/>
        </p:nvCxnSpPr>
        <p:spPr>
          <a:xfrm>
            <a:off x="4665269" y="2077480"/>
            <a:ext cx="0" cy="5120677"/>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8F05A-6176-BF41-80A7-5F8CEFA12C79}"/>
              </a:ext>
            </a:extLst>
          </p:cNvPr>
          <p:cNvCxnSpPr>
            <a:cxnSpLocks/>
          </p:cNvCxnSpPr>
          <p:nvPr/>
        </p:nvCxnSpPr>
        <p:spPr>
          <a:xfrm>
            <a:off x="9877349" y="2077480"/>
            <a:ext cx="0" cy="5120677"/>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sp>
        <p:nvSpPr>
          <p:cNvPr id="18" name="Picture Placeholder 2">
            <a:extLst>
              <a:ext uri="{FF2B5EF4-FFF2-40B4-BE49-F238E27FC236}">
                <a16:creationId xmlns:a16="http://schemas.microsoft.com/office/drawing/2014/main" id="{D659F1E6-3E90-D042-B124-21247437E83D}"/>
              </a:ext>
            </a:extLst>
          </p:cNvPr>
          <p:cNvSpPr>
            <a:spLocks noGrp="1"/>
          </p:cNvSpPr>
          <p:nvPr>
            <p:ph type="pic" sz="quarter" idx="14"/>
          </p:nvPr>
        </p:nvSpPr>
        <p:spPr>
          <a:xfrm>
            <a:off x="1463020" y="4057854"/>
            <a:ext cx="2323122" cy="1103189"/>
          </a:xfrm>
        </p:spPr>
        <p:txBody>
          <a:bodyPr>
            <a:normAutofit/>
          </a:bodyPr>
          <a:lstStyle>
            <a:lvl1pPr marL="0" indent="0" algn="ctr">
              <a:buNone/>
              <a:defRPr sz="1800"/>
            </a:lvl1pPr>
          </a:lstStyle>
          <a:p>
            <a:r>
              <a:rPr lang="en-US"/>
              <a:t>Click icon to add picture</a:t>
            </a:r>
          </a:p>
        </p:txBody>
      </p:sp>
      <p:sp>
        <p:nvSpPr>
          <p:cNvPr id="19" name="Picture Placeholder 2">
            <a:extLst>
              <a:ext uri="{FF2B5EF4-FFF2-40B4-BE49-F238E27FC236}">
                <a16:creationId xmlns:a16="http://schemas.microsoft.com/office/drawing/2014/main" id="{AD88A01A-9FF6-BF4D-8627-71D55CDAD932}"/>
              </a:ext>
            </a:extLst>
          </p:cNvPr>
          <p:cNvSpPr>
            <a:spLocks noGrp="1"/>
          </p:cNvSpPr>
          <p:nvPr>
            <p:ph type="pic" sz="quarter" idx="15"/>
          </p:nvPr>
        </p:nvSpPr>
        <p:spPr>
          <a:xfrm>
            <a:off x="1463020" y="6016291"/>
            <a:ext cx="2323122" cy="1103189"/>
          </a:xfrm>
        </p:spPr>
        <p:txBody>
          <a:bodyPr>
            <a:normAutofit/>
          </a:bodyPr>
          <a:lstStyle>
            <a:lvl1pPr marL="0" indent="0" algn="ctr">
              <a:buNone/>
              <a:defRPr sz="1800"/>
            </a:lvl1pPr>
          </a:lstStyle>
          <a:p>
            <a:r>
              <a:rPr lang="en-US"/>
              <a:t>Click icon to add picture</a:t>
            </a:r>
          </a:p>
        </p:txBody>
      </p:sp>
      <p:sp>
        <p:nvSpPr>
          <p:cNvPr id="20" name="Picture Placeholder 2">
            <a:extLst>
              <a:ext uri="{FF2B5EF4-FFF2-40B4-BE49-F238E27FC236}">
                <a16:creationId xmlns:a16="http://schemas.microsoft.com/office/drawing/2014/main" id="{15279BEA-4324-6F41-B835-929804F11F13}"/>
              </a:ext>
            </a:extLst>
          </p:cNvPr>
          <p:cNvSpPr>
            <a:spLocks noGrp="1"/>
          </p:cNvSpPr>
          <p:nvPr>
            <p:ph type="pic" sz="quarter" idx="16"/>
          </p:nvPr>
        </p:nvSpPr>
        <p:spPr>
          <a:xfrm>
            <a:off x="6109749" y="2029969"/>
            <a:ext cx="2323122" cy="1103189"/>
          </a:xfrm>
        </p:spPr>
        <p:txBody>
          <a:bodyPr>
            <a:normAutofit/>
          </a:bodyPr>
          <a:lstStyle>
            <a:lvl1pPr marL="0" indent="0" algn="ctr">
              <a:buNone/>
              <a:defRPr sz="1800"/>
            </a:lvl1pPr>
          </a:lstStyle>
          <a:p>
            <a:r>
              <a:rPr lang="en-US"/>
              <a:t>Click icon to add picture</a:t>
            </a:r>
          </a:p>
        </p:txBody>
      </p:sp>
      <p:sp>
        <p:nvSpPr>
          <p:cNvPr id="21" name="Picture Placeholder 2">
            <a:extLst>
              <a:ext uri="{FF2B5EF4-FFF2-40B4-BE49-F238E27FC236}">
                <a16:creationId xmlns:a16="http://schemas.microsoft.com/office/drawing/2014/main" id="{2CD2A921-7D50-A440-B2FF-7C6A560A18A9}"/>
              </a:ext>
            </a:extLst>
          </p:cNvPr>
          <p:cNvSpPr>
            <a:spLocks noGrp="1"/>
          </p:cNvSpPr>
          <p:nvPr>
            <p:ph type="pic" sz="quarter" idx="17"/>
          </p:nvPr>
        </p:nvSpPr>
        <p:spPr>
          <a:xfrm>
            <a:off x="6109749" y="4057854"/>
            <a:ext cx="2323122" cy="1103189"/>
          </a:xfrm>
        </p:spPr>
        <p:txBody>
          <a:bodyPr>
            <a:normAutofit/>
          </a:bodyPr>
          <a:lstStyle>
            <a:lvl1pPr marL="0" indent="0" algn="ctr">
              <a:buNone/>
              <a:defRPr sz="1800"/>
            </a:lvl1pPr>
          </a:lstStyle>
          <a:p>
            <a:r>
              <a:rPr lang="en-US"/>
              <a:t>Click icon to add picture</a:t>
            </a:r>
          </a:p>
        </p:txBody>
      </p:sp>
      <p:sp>
        <p:nvSpPr>
          <p:cNvPr id="22" name="Picture Placeholder 2">
            <a:extLst>
              <a:ext uri="{FF2B5EF4-FFF2-40B4-BE49-F238E27FC236}">
                <a16:creationId xmlns:a16="http://schemas.microsoft.com/office/drawing/2014/main" id="{2E310FEE-0966-0646-BE8A-FD0E1C5BD640}"/>
              </a:ext>
            </a:extLst>
          </p:cNvPr>
          <p:cNvSpPr>
            <a:spLocks noGrp="1"/>
          </p:cNvSpPr>
          <p:nvPr>
            <p:ph type="pic" sz="quarter" idx="18"/>
          </p:nvPr>
        </p:nvSpPr>
        <p:spPr>
          <a:xfrm>
            <a:off x="6109749" y="6016291"/>
            <a:ext cx="2323122" cy="1103189"/>
          </a:xfrm>
        </p:spPr>
        <p:txBody>
          <a:bodyPr>
            <a:normAutofit/>
          </a:bodyPr>
          <a:lstStyle>
            <a:lvl1pPr marL="0" indent="0" algn="ctr">
              <a:buNone/>
              <a:defRPr sz="1800"/>
            </a:lvl1pPr>
          </a:lstStyle>
          <a:p>
            <a:r>
              <a:rPr lang="en-US"/>
              <a:t>Click icon to add picture</a:t>
            </a:r>
          </a:p>
        </p:txBody>
      </p:sp>
      <p:sp>
        <p:nvSpPr>
          <p:cNvPr id="23" name="Picture Placeholder 2">
            <a:extLst>
              <a:ext uri="{FF2B5EF4-FFF2-40B4-BE49-F238E27FC236}">
                <a16:creationId xmlns:a16="http://schemas.microsoft.com/office/drawing/2014/main" id="{84FBB971-94E6-5645-85AC-49FC3A4F3D34}"/>
              </a:ext>
            </a:extLst>
          </p:cNvPr>
          <p:cNvSpPr>
            <a:spLocks noGrp="1"/>
          </p:cNvSpPr>
          <p:nvPr>
            <p:ph type="pic" sz="quarter" idx="19"/>
          </p:nvPr>
        </p:nvSpPr>
        <p:spPr>
          <a:xfrm>
            <a:off x="10756478" y="2073722"/>
            <a:ext cx="2323122" cy="1103189"/>
          </a:xfrm>
        </p:spPr>
        <p:txBody>
          <a:bodyPr>
            <a:normAutofit/>
          </a:bodyPr>
          <a:lstStyle>
            <a:lvl1pPr marL="0" indent="0" algn="ctr">
              <a:buNone/>
              <a:defRPr sz="1800"/>
            </a:lvl1pPr>
          </a:lstStyle>
          <a:p>
            <a:r>
              <a:rPr lang="en-US"/>
              <a:t>Click icon to add picture</a:t>
            </a:r>
          </a:p>
        </p:txBody>
      </p:sp>
      <p:sp>
        <p:nvSpPr>
          <p:cNvPr id="24" name="Picture Placeholder 2">
            <a:extLst>
              <a:ext uri="{FF2B5EF4-FFF2-40B4-BE49-F238E27FC236}">
                <a16:creationId xmlns:a16="http://schemas.microsoft.com/office/drawing/2014/main" id="{1D2CA239-3D8E-E44E-A165-DD7D36D81A06}"/>
              </a:ext>
            </a:extLst>
          </p:cNvPr>
          <p:cNvSpPr>
            <a:spLocks noGrp="1"/>
          </p:cNvSpPr>
          <p:nvPr>
            <p:ph type="pic" sz="quarter" idx="20"/>
          </p:nvPr>
        </p:nvSpPr>
        <p:spPr>
          <a:xfrm>
            <a:off x="10756478" y="4101607"/>
            <a:ext cx="2323122" cy="1103189"/>
          </a:xfrm>
        </p:spPr>
        <p:txBody>
          <a:bodyPr>
            <a:normAutofit/>
          </a:bodyPr>
          <a:lstStyle>
            <a:lvl1pPr marL="0" indent="0" algn="ctr">
              <a:buNone/>
              <a:defRPr sz="1800"/>
            </a:lvl1pPr>
          </a:lstStyle>
          <a:p>
            <a:r>
              <a:rPr lang="en-US"/>
              <a:t>Click icon to add picture</a:t>
            </a:r>
          </a:p>
        </p:txBody>
      </p:sp>
      <p:sp>
        <p:nvSpPr>
          <p:cNvPr id="25" name="Picture Placeholder 2">
            <a:extLst>
              <a:ext uri="{FF2B5EF4-FFF2-40B4-BE49-F238E27FC236}">
                <a16:creationId xmlns:a16="http://schemas.microsoft.com/office/drawing/2014/main" id="{C66D6ACB-CB0A-EA4A-97E6-5C7A33DC8B81}"/>
              </a:ext>
            </a:extLst>
          </p:cNvPr>
          <p:cNvSpPr>
            <a:spLocks noGrp="1"/>
          </p:cNvSpPr>
          <p:nvPr>
            <p:ph type="pic" sz="quarter" idx="21"/>
          </p:nvPr>
        </p:nvSpPr>
        <p:spPr>
          <a:xfrm>
            <a:off x="10756478" y="6060044"/>
            <a:ext cx="2323122" cy="1103189"/>
          </a:xfrm>
        </p:spPr>
        <p:txBody>
          <a:bodyPr>
            <a:normAutofit/>
          </a:bodyPr>
          <a:lstStyle>
            <a:lvl1pPr marL="0" indent="0" algn="ctr">
              <a:buNone/>
              <a:defRPr sz="1800"/>
            </a:lvl1pPr>
          </a:lstStyle>
          <a:p>
            <a:r>
              <a:rPr lang="en-US"/>
              <a:t>Click icon to add picture</a:t>
            </a:r>
          </a:p>
        </p:txBody>
      </p:sp>
      <p:pic>
        <p:nvPicPr>
          <p:cNvPr id="26" name="Picture 25">
            <a:extLst>
              <a:ext uri="{FF2B5EF4-FFF2-40B4-BE49-F238E27FC236}">
                <a16:creationId xmlns:a16="http://schemas.microsoft.com/office/drawing/2014/main" id="{2DCAC099-AC99-3B45-AF0F-5BEB07CE30C2}"/>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397628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8 grid with icons">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E914A7B-05FB-1448-8921-69DC0960073A}"/>
              </a:ext>
            </a:extLst>
          </p:cNvPr>
          <p:cNvSpPr/>
          <p:nvPr/>
        </p:nvSpPr>
        <p:spPr>
          <a:xfrm>
            <a:off x="7329287" y="4589975"/>
            <a:ext cx="3291840" cy="2883095"/>
          </a:xfrm>
          <a:prstGeom prst="rect">
            <a:avLst/>
          </a:prstGeom>
          <a:solidFill>
            <a:srgbClr val="CBE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42" name="Rectangle 41">
            <a:extLst>
              <a:ext uri="{FF2B5EF4-FFF2-40B4-BE49-F238E27FC236}">
                <a16:creationId xmlns:a16="http://schemas.microsoft.com/office/drawing/2014/main" id="{FB83A048-9958-5648-A2DE-9919F318DD2C}"/>
              </a:ext>
            </a:extLst>
          </p:cNvPr>
          <p:cNvSpPr/>
          <p:nvPr/>
        </p:nvSpPr>
        <p:spPr>
          <a:xfrm>
            <a:off x="4023360" y="1706833"/>
            <a:ext cx="3291840" cy="2883095"/>
          </a:xfrm>
          <a:prstGeom prst="rect">
            <a:avLst/>
          </a:prstGeom>
          <a:solidFill>
            <a:srgbClr val="CBE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44" name="Rectangle 43">
            <a:extLst>
              <a:ext uri="{FF2B5EF4-FFF2-40B4-BE49-F238E27FC236}">
                <a16:creationId xmlns:a16="http://schemas.microsoft.com/office/drawing/2014/main" id="{65CCD481-5004-4145-BA3F-FA5E2D5B73E5}"/>
              </a:ext>
            </a:extLst>
          </p:cNvPr>
          <p:cNvSpPr/>
          <p:nvPr/>
        </p:nvSpPr>
        <p:spPr>
          <a:xfrm>
            <a:off x="727730" y="1715418"/>
            <a:ext cx="3291840" cy="2883097"/>
          </a:xfrm>
          <a:prstGeom prst="rect">
            <a:avLst/>
          </a:prstGeom>
          <a:solidFill>
            <a:srgbClr val="CBECF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46" name="Rectangle 45">
            <a:extLst>
              <a:ext uri="{FF2B5EF4-FFF2-40B4-BE49-F238E27FC236}">
                <a16:creationId xmlns:a16="http://schemas.microsoft.com/office/drawing/2014/main" id="{04D4B494-386C-ED48-9394-1095D9DE7901}"/>
              </a:ext>
            </a:extLst>
          </p:cNvPr>
          <p:cNvSpPr/>
          <p:nvPr/>
        </p:nvSpPr>
        <p:spPr>
          <a:xfrm>
            <a:off x="7329287" y="1706878"/>
            <a:ext cx="3291840" cy="2883097"/>
          </a:xfrm>
          <a:prstGeom prst="rect">
            <a:avLst/>
          </a:prstGeom>
          <a:solidFill>
            <a:srgbClr val="CBEC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48" name="Rectangle 47">
            <a:extLst>
              <a:ext uri="{FF2B5EF4-FFF2-40B4-BE49-F238E27FC236}">
                <a16:creationId xmlns:a16="http://schemas.microsoft.com/office/drawing/2014/main" id="{C0504293-9CDB-A24E-9C15-E09C6F6D3C43}"/>
              </a:ext>
            </a:extLst>
          </p:cNvPr>
          <p:cNvSpPr/>
          <p:nvPr/>
        </p:nvSpPr>
        <p:spPr>
          <a:xfrm>
            <a:off x="10635214" y="4589976"/>
            <a:ext cx="3291840" cy="2883097"/>
          </a:xfrm>
          <a:prstGeom prst="rect">
            <a:avLst/>
          </a:prstGeom>
          <a:solidFill>
            <a:srgbClr val="CBEC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49" name="Rectangle 48">
            <a:extLst>
              <a:ext uri="{FF2B5EF4-FFF2-40B4-BE49-F238E27FC236}">
                <a16:creationId xmlns:a16="http://schemas.microsoft.com/office/drawing/2014/main" id="{5846E147-93EA-E244-961E-5D7478801065}"/>
              </a:ext>
            </a:extLst>
          </p:cNvPr>
          <p:cNvSpPr/>
          <p:nvPr/>
        </p:nvSpPr>
        <p:spPr>
          <a:xfrm>
            <a:off x="10635214" y="1706881"/>
            <a:ext cx="3291840" cy="2883095"/>
          </a:xfrm>
          <a:prstGeom prst="rect">
            <a:avLst/>
          </a:prstGeom>
          <a:solidFill>
            <a:srgbClr val="CBEC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58" name="Rectangle 57">
            <a:extLst>
              <a:ext uri="{FF2B5EF4-FFF2-40B4-BE49-F238E27FC236}">
                <a16:creationId xmlns:a16="http://schemas.microsoft.com/office/drawing/2014/main" id="{BCB32490-6996-0145-934F-F0D800B2769F}"/>
              </a:ext>
            </a:extLst>
          </p:cNvPr>
          <p:cNvSpPr/>
          <p:nvPr/>
        </p:nvSpPr>
        <p:spPr>
          <a:xfrm>
            <a:off x="4023360" y="4589930"/>
            <a:ext cx="3291840" cy="2883097"/>
          </a:xfrm>
          <a:prstGeom prst="rect">
            <a:avLst/>
          </a:prstGeom>
          <a:solidFill>
            <a:srgbClr val="CBECFF">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sp>
        <p:nvSpPr>
          <p:cNvPr id="59" name="Rectangle 58">
            <a:extLst>
              <a:ext uri="{FF2B5EF4-FFF2-40B4-BE49-F238E27FC236}">
                <a16:creationId xmlns:a16="http://schemas.microsoft.com/office/drawing/2014/main" id="{D541170F-FB18-5C49-94EC-95DEF809AAC5}"/>
              </a:ext>
            </a:extLst>
          </p:cNvPr>
          <p:cNvSpPr/>
          <p:nvPr/>
        </p:nvSpPr>
        <p:spPr>
          <a:xfrm>
            <a:off x="727730" y="4589930"/>
            <a:ext cx="3291840" cy="2883097"/>
          </a:xfrm>
          <a:prstGeom prst="rect">
            <a:avLst/>
          </a:prstGeom>
          <a:solidFill>
            <a:srgbClr val="CBECFF">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81715770-0B66-4D89-8E61-AABF50FE504C}" type="slidenum">
              <a:rPr lang="en-US" smtClean="0"/>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8" name="Picture 27">
            <a:extLst>
              <a:ext uri="{FF2B5EF4-FFF2-40B4-BE49-F238E27FC236}">
                <a16:creationId xmlns:a16="http://schemas.microsoft.com/office/drawing/2014/main" id="{E63D1DBC-D122-1A46-A848-EC89E167476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30" name="Text Placeholder 4">
            <a:extLst>
              <a:ext uri="{FF2B5EF4-FFF2-40B4-BE49-F238E27FC236}">
                <a16:creationId xmlns:a16="http://schemas.microsoft.com/office/drawing/2014/main" id="{9294AFC2-D170-F94D-87A6-F2F6845F109B}"/>
              </a:ext>
            </a:extLst>
          </p:cNvPr>
          <p:cNvSpPr>
            <a:spLocks noGrp="1"/>
          </p:cNvSpPr>
          <p:nvPr>
            <p:ph type="body" sz="quarter" idx="23" hasCustomPrompt="1"/>
          </p:nvPr>
        </p:nvSpPr>
        <p:spPr>
          <a:xfrm>
            <a:off x="910311" y="2819376"/>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32" name="Text Placeholder 4">
            <a:extLst>
              <a:ext uri="{FF2B5EF4-FFF2-40B4-BE49-F238E27FC236}">
                <a16:creationId xmlns:a16="http://schemas.microsoft.com/office/drawing/2014/main" id="{05BF17FA-5E40-8A48-A394-BDC42B7D5B7F}"/>
              </a:ext>
            </a:extLst>
          </p:cNvPr>
          <p:cNvSpPr>
            <a:spLocks noGrp="1"/>
          </p:cNvSpPr>
          <p:nvPr>
            <p:ph type="body" sz="quarter" idx="24" hasCustomPrompt="1"/>
          </p:nvPr>
        </p:nvSpPr>
        <p:spPr>
          <a:xfrm>
            <a:off x="910311" y="3291621"/>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3" name="Text Placeholder 4">
            <a:extLst>
              <a:ext uri="{FF2B5EF4-FFF2-40B4-BE49-F238E27FC236}">
                <a16:creationId xmlns:a16="http://schemas.microsoft.com/office/drawing/2014/main" id="{F741AD60-D049-C840-8349-453A0C562648}"/>
              </a:ext>
            </a:extLst>
          </p:cNvPr>
          <p:cNvSpPr>
            <a:spLocks noGrp="1"/>
          </p:cNvSpPr>
          <p:nvPr>
            <p:ph type="body" sz="quarter" idx="25" hasCustomPrompt="1"/>
          </p:nvPr>
        </p:nvSpPr>
        <p:spPr>
          <a:xfrm>
            <a:off x="4211188" y="2812617"/>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34" name="Text Placeholder 4">
            <a:extLst>
              <a:ext uri="{FF2B5EF4-FFF2-40B4-BE49-F238E27FC236}">
                <a16:creationId xmlns:a16="http://schemas.microsoft.com/office/drawing/2014/main" id="{D9DE17B7-FC25-E04E-8115-0F2113CE0D15}"/>
              </a:ext>
            </a:extLst>
          </p:cNvPr>
          <p:cNvSpPr>
            <a:spLocks noGrp="1"/>
          </p:cNvSpPr>
          <p:nvPr>
            <p:ph type="body" sz="quarter" idx="26" hasCustomPrompt="1"/>
          </p:nvPr>
        </p:nvSpPr>
        <p:spPr>
          <a:xfrm>
            <a:off x="4211188" y="3284863"/>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5" name="Text Placeholder 4">
            <a:extLst>
              <a:ext uri="{FF2B5EF4-FFF2-40B4-BE49-F238E27FC236}">
                <a16:creationId xmlns:a16="http://schemas.microsoft.com/office/drawing/2014/main" id="{126571BC-642F-834A-81CA-28CBA9772887}"/>
              </a:ext>
            </a:extLst>
          </p:cNvPr>
          <p:cNvSpPr>
            <a:spLocks noGrp="1"/>
          </p:cNvSpPr>
          <p:nvPr>
            <p:ph type="body" sz="quarter" idx="27" hasCustomPrompt="1"/>
          </p:nvPr>
        </p:nvSpPr>
        <p:spPr>
          <a:xfrm>
            <a:off x="910304" y="5856848"/>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36" name="Text Placeholder 4">
            <a:extLst>
              <a:ext uri="{FF2B5EF4-FFF2-40B4-BE49-F238E27FC236}">
                <a16:creationId xmlns:a16="http://schemas.microsoft.com/office/drawing/2014/main" id="{288CBBD9-81C9-9E4B-AB9A-377BE8F81E0D}"/>
              </a:ext>
            </a:extLst>
          </p:cNvPr>
          <p:cNvSpPr>
            <a:spLocks noGrp="1"/>
          </p:cNvSpPr>
          <p:nvPr>
            <p:ph type="body" sz="quarter" idx="28" hasCustomPrompt="1"/>
          </p:nvPr>
        </p:nvSpPr>
        <p:spPr>
          <a:xfrm>
            <a:off x="910304" y="6329094"/>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8E74759E-28D3-7A4E-A86C-8E24F522BEED}"/>
              </a:ext>
            </a:extLst>
          </p:cNvPr>
          <p:cNvSpPr>
            <a:spLocks noGrp="1"/>
          </p:cNvSpPr>
          <p:nvPr>
            <p:ph type="body" sz="quarter" idx="29" hasCustomPrompt="1"/>
          </p:nvPr>
        </p:nvSpPr>
        <p:spPr>
          <a:xfrm>
            <a:off x="4211181" y="5850090"/>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38" name="Text Placeholder 4">
            <a:extLst>
              <a:ext uri="{FF2B5EF4-FFF2-40B4-BE49-F238E27FC236}">
                <a16:creationId xmlns:a16="http://schemas.microsoft.com/office/drawing/2014/main" id="{6A60322B-4C73-7047-900F-4D76A72B35C8}"/>
              </a:ext>
            </a:extLst>
          </p:cNvPr>
          <p:cNvSpPr>
            <a:spLocks noGrp="1"/>
          </p:cNvSpPr>
          <p:nvPr>
            <p:ph type="body" sz="quarter" idx="30" hasCustomPrompt="1"/>
          </p:nvPr>
        </p:nvSpPr>
        <p:spPr>
          <a:xfrm>
            <a:off x="4211181" y="6322335"/>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41E174E4-886B-5B4B-9E8A-F938565D8993}"/>
              </a:ext>
            </a:extLst>
          </p:cNvPr>
          <p:cNvSpPr>
            <a:spLocks noGrp="1"/>
          </p:cNvSpPr>
          <p:nvPr>
            <p:ph type="body" sz="quarter" idx="31" hasCustomPrompt="1"/>
          </p:nvPr>
        </p:nvSpPr>
        <p:spPr>
          <a:xfrm>
            <a:off x="7530813" y="2812617"/>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61" name="Text Placeholder 4">
            <a:extLst>
              <a:ext uri="{FF2B5EF4-FFF2-40B4-BE49-F238E27FC236}">
                <a16:creationId xmlns:a16="http://schemas.microsoft.com/office/drawing/2014/main" id="{44D41A2F-8165-7C47-A5B8-C39A1C2A7A1B}"/>
              </a:ext>
            </a:extLst>
          </p:cNvPr>
          <p:cNvSpPr>
            <a:spLocks noGrp="1"/>
          </p:cNvSpPr>
          <p:nvPr>
            <p:ph type="body" sz="quarter" idx="32" hasCustomPrompt="1"/>
          </p:nvPr>
        </p:nvSpPr>
        <p:spPr>
          <a:xfrm>
            <a:off x="7530813" y="3284863"/>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6D3B11B0-1FE3-064A-B853-3510DDA3B27A}"/>
              </a:ext>
            </a:extLst>
          </p:cNvPr>
          <p:cNvSpPr>
            <a:spLocks noGrp="1"/>
          </p:cNvSpPr>
          <p:nvPr>
            <p:ph type="body" sz="quarter" idx="33" hasCustomPrompt="1"/>
          </p:nvPr>
        </p:nvSpPr>
        <p:spPr>
          <a:xfrm>
            <a:off x="10831690" y="2805859"/>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63" name="Text Placeholder 4">
            <a:extLst>
              <a:ext uri="{FF2B5EF4-FFF2-40B4-BE49-F238E27FC236}">
                <a16:creationId xmlns:a16="http://schemas.microsoft.com/office/drawing/2014/main" id="{2590A979-221A-5F43-AC3A-C8388F37F11E}"/>
              </a:ext>
            </a:extLst>
          </p:cNvPr>
          <p:cNvSpPr>
            <a:spLocks noGrp="1"/>
          </p:cNvSpPr>
          <p:nvPr>
            <p:ph type="body" sz="quarter" idx="34" hasCustomPrompt="1"/>
          </p:nvPr>
        </p:nvSpPr>
        <p:spPr>
          <a:xfrm>
            <a:off x="10831690" y="3278104"/>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4" name="Text Placeholder 4">
            <a:extLst>
              <a:ext uri="{FF2B5EF4-FFF2-40B4-BE49-F238E27FC236}">
                <a16:creationId xmlns:a16="http://schemas.microsoft.com/office/drawing/2014/main" id="{A32DEB6B-898B-0A4B-BD64-53179F1D97EF}"/>
              </a:ext>
            </a:extLst>
          </p:cNvPr>
          <p:cNvSpPr>
            <a:spLocks noGrp="1"/>
          </p:cNvSpPr>
          <p:nvPr>
            <p:ph type="body" sz="quarter" idx="35" hasCustomPrompt="1"/>
          </p:nvPr>
        </p:nvSpPr>
        <p:spPr>
          <a:xfrm>
            <a:off x="7530806" y="5850090"/>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65" name="Text Placeholder 4">
            <a:extLst>
              <a:ext uri="{FF2B5EF4-FFF2-40B4-BE49-F238E27FC236}">
                <a16:creationId xmlns:a16="http://schemas.microsoft.com/office/drawing/2014/main" id="{676862EE-1791-1D4F-9D11-2924EE625CE6}"/>
              </a:ext>
            </a:extLst>
          </p:cNvPr>
          <p:cNvSpPr>
            <a:spLocks noGrp="1"/>
          </p:cNvSpPr>
          <p:nvPr>
            <p:ph type="body" sz="quarter" idx="36" hasCustomPrompt="1"/>
          </p:nvPr>
        </p:nvSpPr>
        <p:spPr>
          <a:xfrm>
            <a:off x="7530806" y="6322335"/>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6" name="Text Placeholder 4">
            <a:extLst>
              <a:ext uri="{FF2B5EF4-FFF2-40B4-BE49-F238E27FC236}">
                <a16:creationId xmlns:a16="http://schemas.microsoft.com/office/drawing/2014/main" id="{8431FA22-2C7F-BA47-B459-E18115049C7A}"/>
              </a:ext>
            </a:extLst>
          </p:cNvPr>
          <p:cNvSpPr>
            <a:spLocks noGrp="1"/>
          </p:cNvSpPr>
          <p:nvPr>
            <p:ph type="body" sz="quarter" idx="37" hasCustomPrompt="1"/>
          </p:nvPr>
        </p:nvSpPr>
        <p:spPr>
          <a:xfrm>
            <a:off x="10831683" y="5843331"/>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67" name="Text Placeholder 4">
            <a:extLst>
              <a:ext uri="{FF2B5EF4-FFF2-40B4-BE49-F238E27FC236}">
                <a16:creationId xmlns:a16="http://schemas.microsoft.com/office/drawing/2014/main" id="{53A3FFF4-7D8F-6949-A7D1-443160090A55}"/>
              </a:ext>
            </a:extLst>
          </p:cNvPr>
          <p:cNvSpPr>
            <a:spLocks noGrp="1"/>
          </p:cNvSpPr>
          <p:nvPr>
            <p:ph type="body" sz="quarter" idx="38" hasCustomPrompt="1"/>
          </p:nvPr>
        </p:nvSpPr>
        <p:spPr>
          <a:xfrm>
            <a:off x="10831683" y="6315577"/>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8" name="Picture Placeholder 2">
            <a:extLst>
              <a:ext uri="{FF2B5EF4-FFF2-40B4-BE49-F238E27FC236}">
                <a16:creationId xmlns:a16="http://schemas.microsoft.com/office/drawing/2014/main" id="{7AB4CDC3-D18C-D94C-85AD-1CDB36FBF20B}"/>
              </a:ext>
            </a:extLst>
          </p:cNvPr>
          <p:cNvSpPr>
            <a:spLocks noGrp="1"/>
          </p:cNvSpPr>
          <p:nvPr>
            <p:ph type="pic" sz="quarter" idx="39" hasCustomPrompt="1"/>
          </p:nvPr>
        </p:nvSpPr>
        <p:spPr>
          <a:xfrm>
            <a:off x="1989793" y="1949109"/>
            <a:ext cx="767714" cy="767714"/>
          </a:xfrm>
        </p:spPr>
        <p:txBody>
          <a:bodyPr>
            <a:normAutofit/>
          </a:bodyPr>
          <a:lstStyle>
            <a:lvl1pPr marL="0" indent="0" algn="ctr">
              <a:buNone/>
              <a:defRPr sz="1440">
                <a:solidFill>
                  <a:srgbClr val="F66B00"/>
                </a:solidFill>
              </a:defRPr>
            </a:lvl1pPr>
          </a:lstStyle>
          <a:p>
            <a:r>
              <a:rPr lang="en-US"/>
              <a:t>Icon</a:t>
            </a:r>
          </a:p>
        </p:txBody>
      </p:sp>
      <p:sp>
        <p:nvSpPr>
          <p:cNvPr id="69" name="Picture Placeholder 2">
            <a:extLst>
              <a:ext uri="{FF2B5EF4-FFF2-40B4-BE49-F238E27FC236}">
                <a16:creationId xmlns:a16="http://schemas.microsoft.com/office/drawing/2014/main" id="{68A0807C-91BC-6940-8EAC-A9817D69D0B7}"/>
              </a:ext>
            </a:extLst>
          </p:cNvPr>
          <p:cNvSpPr>
            <a:spLocks noGrp="1"/>
          </p:cNvSpPr>
          <p:nvPr>
            <p:ph type="pic" sz="quarter" idx="40" hasCustomPrompt="1"/>
          </p:nvPr>
        </p:nvSpPr>
        <p:spPr>
          <a:xfrm>
            <a:off x="5281623" y="1949109"/>
            <a:ext cx="767714" cy="767714"/>
          </a:xfrm>
        </p:spPr>
        <p:txBody>
          <a:bodyPr>
            <a:normAutofit/>
          </a:bodyPr>
          <a:lstStyle>
            <a:lvl1pPr marL="0" indent="0" algn="ctr">
              <a:buNone/>
              <a:defRPr sz="1440">
                <a:solidFill>
                  <a:srgbClr val="F66B00"/>
                </a:solidFill>
              </a:defRPr>
            </a:lvl1pPr>
          </a:lstStyle>
          <a:p>
            <a:r>
              <a:rPr lang="en-US"/>
              <a:t>Icon</a:t>
            </a:r>
          </a:p>
        </p:txBody>
      </p:sp>
      <p:sp>
        <p:nvSpPr>
          <p:cNvPr id="70" name="Picture Placeholder 2">
            <a:extLst>
              <a:ext uri="{FF2B5EF4-FFF2-40B4-BE49-F238E27FC236}">
                <a16:creationId xmlns:a16="http://schemas.microsoft.com/office/drawing/2014/main" id="{5DB20CE4-3FAF-854B-9A3F-85F6D58FBF09}"/>
              </a:ext>
            </a:extLst>
          </p:cNvPr>
          <p:cNvSpPr>
            <a:spLocks noGrp="1"/>
          </p:cNvSpPr>
          <p:nvPr>
            <p:ph type="pic" sz="quarter" idx="41" hasCustomPrompt="1"/>
          </p:nvPr>
        </p:nvSpPr>
        <p:spPr>
          <a:xfrm>
            <a:off x="8596399" y="1948360"/>
            <a:ext cx="767714" cy="767714"/>
          </a:xfrm>
        </p:spPr>
        <p:txBody>
          <a:bodyPr>
            <a:normAutofit/>
          </a:bodyPr>
          <a:lstStyle>
            <a:lvl1pPr marL="0" indent="0" algn="ctr">
              <a:buNone/>
              <a:defRPr sz="1440">
                <a:solidFill>
                  <a:srgbClr val="F66B00"/>
                </a:solidFill>
              </a:defRPr>
            </a:lvl1pPr>
          </a:lstStyle>
          <a:p>
            <a:r>
              <a:rPr lang="en-US"/>
              <a:t>Icon</a:t>
            </a:r>
          </a:p>
        </p:txBody>
      </p:sp>
      <p:sp>
        <p:nvSpPr>
          <p:cNvPr id="71" name="Picture Placeholder 2">
            <a:extLst>
              <a:ext uri="{FF2B5EF4-FFF2-40B4-BE49-F238E27FC236}">
                <a16:creationId xmlns:a16="http://schemas.microsoft.com/office/drawing/2014/main" id="{12FABBA2-AE32-5A42-A1FC-8B032F0555FC}"/>
              </a:ext>
            </a:extLst>
          </p:cNvPr>
          <p:cNvSpPr>
            <a:spLocks noGrp="1"/>
          </p:cNvSpPr>
          <p:nvPr>
            <p:ph type="pic" sz="quarter" idx="42" hasCustomPrompt="1"/>
          </p:nvPr>
        </p:nvSpPr>
        <p:spPr>
          <a:xfrm>
            <a:off x="11897278" y="1948360"/>
            <a:ext cx="767714" cy="767714"/>
          </a:xfrm>
        </p:spPr>
        <p:txBody>
          <a:bodyPr>
            <a:normAutofit/>
          </a:bodyPr>
          <a:lstStyle>
            <a:lvl1pPr marL="0" indent="0" algn="ctr">
              <a:buNone/>
              <a:defRPr sz="1440">
                <a:solidFill>
                  <a:srgbClr val="F66B00"/>
                </a:solidFill>
              </a:defRPr>
            </a:lvl1pPr>
          </a:lstStyle>
          <a:p>
            <a:r>
              <a:rPr lang="en-US"/>
              <a:t>Icon</a:t>
            </a:r>
          </a:p>
        </p:txBody>
      </p:sp>
      <p:sp>
        <p:nvSpPr>
          <p:cNvPr id="72" name="Picture Placeholder 2">
            <a:extLst>
              <a:ext uri="{FF2B5EF4-FFF2-40B4-BE49-F238E27FC236}">
                <a16:creationId xmlns:a16="http://schemas.microsoft.com/office/drawing/2014/main" id="{FAA4F638-9C68-AD40-9D56-2151F54192BF}"/>
              </a:ext>
            </a:extLst>
          </p:cNvPr>
          <p:cNvSpPr>
            <a:spLocks noGrp="1"/>
          </p:cNvSpPr>
          <p:nvPr>
            <p:ph type="pic" sz="quarter" idx="43" hasCustomPrompt="1"/>
          </p:nvPr>
        </p:nvSpPr>
        <p:spPr>
          <a:xfrm>
            <a:off x="1989793" y="4986490"/>
            <a:ext cx="767714" cy="767714"/>
          </a:xfrm>
        </p:spPr>
        <p:txBody>
          <a:bodyPr>
            <a:normAutofit/>
          </a:bodyPr>
          <a:lstStyle>
            <a:lvl1pPr marL="0" indent="0" algn="ctr">
              <a:buNone/>
              <a:defRPr sz="1440">
                <a:solidFill>
                  <a:srgbClr val="F66B00"/>
                </a:solidFill>
              </a:defRPr>
            </a:lvl1pPr>
          </a:lstStyle>
          <a:p>
            <a:r>
              <a:rPr lang="en-US"/>
              <a:t>Icon</a:t>
            </a:r>
          </a:p>
        </p:txBody>
      </p:sp>
      <p:sp>
        <p:nvSpPr>
          <p:cNvPr id="73" name="Picture Placeholder 2">
            <a:extLst>
              <a:ext uri="{FF2B5EF4-FFF2-40B4-BE49-F238E27FC236}">
                <a16:creationId xmlns:a16="http://schemas.microsoft.com/office/drawing/2014/main" id="{AC70479F-DD56-4B40-8927-8E73F47BA10C}"/>
              </a:ext>
            </a:extLst>
          </p:cNvPr>
          <p:cNvSpPr>
            <a:spLocks noGrp="1"/>
          </p:cNvSpPr>
          <p:nvPr>
            <p:ph type="pic" sz="quarter" idx="44" hasCustomPrompt="1"/>
          </p:nvPr>
        </p:nvSpPr>
        <p:spPr>
          <a:xfrm>
            <a:off x="5281623" y="4986490"/>
            <a:ext cx="767714" cy="767714"/>
          </a:xfrm>
        </p:spPr>
        <p:txBody>
          <a:bodyPr>
            <a:normAutofit/>
          </a:bodyPr>
          <a:lstStyle>
            <a:lvl1pPr marL="0" indent="0" algn="ctr">
              <a:buNone/>
              <a:defRPr sz="1440">
                <a:solidFill>
                  <a:srgbClr val="F66B00"/>
                </a:solidFill>
              </a:defRPr>
            </a:lvl1pPr>
          </a:lstStyle>
          <a:p>
            <a:r>
              <a:rPr lang="en-US"/>
              <a:t>Icon</a:t>
            </a:r>
          </a:p>
        </p:txBody>
      </p:sp>
      <p:sp>
        <p:nvSpPr>
          <p:cNvPr id="74" name="Picture Placeholder 2">
            <a:extLst>
              <a:ext uri="{FF2B5EF4-FFF2-40B4-BE49-F238E27FC236}">
                <a16:creationId xmlns:a16="http://schemas.microsoft.com/office/drawing/2014/main" id="{8445CD24-3673-054C-BF95-DCB1982F62EB}"/>
              </a:ext>
            </a:extLst>
          </p:cNvPr>
          <p:cNvSpPr>
            <a:spLocks noGrp="1"/>
          </p:cNvSpPr>
          <p:nvPr>
            <p:ph type="pic" sz="quarter" idx="45" hasCustomPrompt="1"/>
          </p:nvPr>
        </p:nvSpPr>
        <p:spPr>
          <a:xfrm>
            <a:off x="8596399" y="4985741"/>
            <a:ext cx="767714" cy="767714"/>
          </a:xfrm>
        </p:spPr>
        <p:txBody>
          <a:bodyPr>
            <a:normAutofit/>
          </a:bodyPr>
          <a:lstStyle>
            <a:lvl1pPr marL="0" indent="0" algn="ctr">
              <a:buNone/>
              <a:defRPr sz="1440">
                <a:solidFill>
                  <a:srgbClr val="F66B00"/>
                </a:solidFill>
              </a:defRPr>
            </a:lvl1pPr>
          </a:lstStyle>
          <a:p>
            <a:r>
              <a:rPr lang="en-US"/>
              <a:t>Icon</a:t>
            </a:r>
          </a:p>
        </p:txBody>
      </p:sp>
      <p:sp>
        <p:nvSpPr>
          <p:cNvPr id="75" name="Picture Placeholder 2">
            <a:extLst>
              <a:ext uri="{FF2B5EF4-FFF2-40B4-BE49-F238E27FC236}">
                <a16:creationId xmlns:a16="http://schemas.microsoft.com/office/drawing/2014/main" id="{5606434B-D7A1-4547-B940-0AC5AF03AF94}"/>
              </a:ext>
            </a:extLst>
          </p:cNvPr>
          <p:cNvSpPr>
            <a:spLocks noGrp="1"/>
          </p:cNvSpPr>
          <p:nvPr>
            <p:ph type="pic" sz="quarter" idx="46" hasCustomPrompt="1"/>
          </p:nvPr>
        </p:nvSpPr>
        <p:spPr>
          <a:xfrm>
            <a:off x="11897278" y="4985741"/>
            <a:ext cx="767714" cy="767714"/>
          </a:xfrm>
        </p:spPr>
        <p:txBody>
          <a:bodyPr>
            <a:normAutofit/>
          </a:bodyPr>
          <a:lstStyle>
            <a:lvl1pPr marL="0" indent="0" algn="ctr">
              <a:buNone/>
              <a:defRPr sz="1440">
                <a:solidFill>
                  <a:srgbClr val="F66B00"/>
                </a:solidFill>
              </a:defRPr>
            </a:lvl1pPr>
          </a:lstStyle>
          <a:p>
            <a:r>
              <a:rPr lang="en-US"/>
              <a:t>Icon</a:t>
            </a:r>
          </a:p>
        </p:txBody>
      </p:sp>
    </p:spTree>
    <p:extLst>
      <p:ext uri="{BB962C8B-B14F-4D97-AF65-F5344CB8AC3E}">
        <p14:creationId xmlns:p14="http://schemas.microsoft.com/office/powerpoint/2010/main" val="308709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8 grid with icons 2">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81715770-0B66-4D89-8E61-AABF50FE504C}" type="slidenum">
              <a:rPr lang="en-US" smtClean="0"/>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p:nvGrpSpPr>
        <p:grpSpPr>
          <a:xfrm>
            <a:off x="716249" y="1719709"/>
            <a:ext cx="13210806" cy="5757610"/>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p:nvSpPr>
        <p:spPr>
          <a:xfrm>
            <a:off x="-6373" y="8076058"/>
            <a:ext cx="14640835" cy="15354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910311" y="2819376"/>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910311" y="3291621"/>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4211188" y="2812617"/>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4211188" y="3284863"/>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910304" y="5856848"/>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910304" y="6329094"/>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4211181" y="5850090"/>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4211181" y="6322335"/>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7530813" y="2812617"/>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7530813" y="3284863"/>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10831690" y="2805859"/>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10831690" y="3278104"/>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7530806" y="5850090"/>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7530806" y="6322335"/>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10831683" y="5843331"/>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10831683" y="6315577"/>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pic>
        <p:nvPicPr>
          <p:cNvPr id="35" name="Picture 34">
            <a:extLst>
              <a:ext uri="{FF2B5EF4-FFF2-40B4-BE49-F238E27FC236}">
                <a16:creationId xmlns:a16="http://schemas.microsoft.com/office/drawing/2014/main" id="{0C9B01A1-8D95-3C48-9556-28FEC365783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50" name="Picture Placeholder 2">
            <a:extLst>
              <a:ext uri="{FF2B5EF4-FFF2-40B4-BE49-F238E27FC236}">
                <a16:creationId xmlns:a16="http://schemas.microsoft.com/office/drawing/2014/main" id="{C6E5BBF6-74A3-764B-B6C4-ED53E4CC7A70}"/>
              </a:ext>
            </a:extLst>
          </p:cNvPr>
          <p:cNvSpPr>
            <a:spLocks noGrp="1"/>
          </p:cNvSpPr>
          <p:nvPr>
            <p:ph type="pic" sz="quarter" idx="39" hasCustomPrompt="1"/>
          </p:nvPr>
        </p:nvSpPr>
        <p:spPr>
          <a:xfrm>
            <a:off x="1989793" y="1949109"/>
            <a:ext cx="767714" cy="767714"/>
          </a:xfrm>
        </p:spPr>
        <p:txBody>
          <a:bodyPr>
            <a:normAutofit/>
          </a:bodyPr>
          <a:lstStyle>
            <a:lvl1pPr marL="0" indent="0" algn="ctr">
              <a:buNone/>
              <a:defRPr sz="1440">
                <a:solidFill>
                  <a:srgbClr val="F66B00"/>
                </a:solidFill>
              </a:defRPr>
            </a:lvl1pPr>
          </a:lstStyle>
          <a:p>
            <a:r>
              <a:rPr lang="en-US"/>
              <a:t>Icon</a:t>
            </a:r>
          </a:p>
        </p:txBody>
      </p:sp>
      <p:sp>
        <p:nvSpPr>
          <p:cNvPr id="51" name="Picture Placeholder 2">
            <a:extLst>
              <a:ext uri="{FF2B5EF4-FFF2-40B4-BE49-F238E27FC236}">
                <a16:creationId xmlns:a16="http://schemas.microsoft.com/office/drawing/2014/main" id="{89790E83-05A4-284A-8DEE-A49F65580751}"/>
              </a:ext>
            </a:extLst>
          </p:cNvPr>
          <p:cNvSpPr>
            <a:spLocks noGrp="1"/>
          </p:cNvSpPr>
          <p:nvPr>
            <p:ph type="pic" sz="quarter" idx="40" hasCustomPrompt="1"/>
          </p:nvPr>
        </p:nvSpPr>
        <p:spPr>
          <a:xfrm>
            <a:off x="5281623" y="1949109"/>
            <a:ext cx="767714" cy="767714"/>
          </a:xfrm>
        </p:spPr>
        <p:txBody>
          <a:bodyPr>
            <a:normAutofit/>
          </a:bodyPr>
          <a:lstStyle>
            <a:lvl1pPr marL="0" indent="0" algn="ctr">
              <a:buNone/>
              <a:defRPr sz="1440">
                <a:solidFill>
                  <a:srgbClr val="F66B00"/>
                </a:solidFill>
              </a:defRPr>
            </a:lvl1pPr>
          </a:lstStyle>
          <a:p>
            <a:r>
              <a:rPr lang="en-US"/>
              <a:t>Icon</a:t>
            </a:r>
          </a:p>
        </p:txBody>
      </p:sp>
      <p:sp>
        <p:nvSpPr>
          <p:cNvPr id="52" name="Picture Placeholder 2">
            <a:extLst>
              <a:ext uri="{FF2B5EF4-FFF2-40B4-BE49-F238E27FC236}">
                <a16:creationId xmlns:a16="http://schemas.microsoft.com/office/drawing/2014/main" id="{4FB17BF4-B1EE-CC49-9CCD-AC2A1807FA63}"/>
              </a:ext>
            </a:extLst>
          </p:cNvPr>
          <p:cNvSpPr>
            <a:spLocks noGrp="1"/>
          </p:cNvSpPr>
          <p:nvPr>
            <p:ph type="pic" sz="quarter" idx="41" hasCustomPrompt="1"/>
          </p:nvPr>
        </p:nvSpPr>
        <p:spPr>
          <a:xfrm>
            <a:off x="8596399" y="1948360"/>
            <a:ext cx="767714" cy="767714"/>
          </a:xfrm>
        </p:spPr>
        <p:txBody>
          <a:bodyPr>
            <a:normAutofit/>
          </a:bodyPr>
          <a:lstStyle>
            <a:lvl1pPr marL="0" indent="0" algn="ctr">
              <a:buNone/>
              <a:defRPr sz="1440">
                <a:solidFill>
                  <a:srgbClr val="F66B00"/>
                </a:solidFill>
              </a:defRPr>
            </a:lvl1pPr>
          </a:lstStyle>
          <a:p>
            <a:r>
              <a:rPr lang="en-US"/>
              <a:t>Icon</a:t>
            </a:r>
          </a:p>
        </p:txBody>
      </p:sp>
      <p:sp>
        <p:nvSpPr>
          <p:cNvPr id="53" name="Picture Placeholder 2">
            <a:extLst>
              <a:ext uri="{FF2B5EF4-FFF2-40B4-BE49-F238E27FC236}">
                <a16:creationId xmlns:a16="http://schemas.microsoft.com/office/drawing/2014/main" id="{BD29B048-6E46-7E42-97A6-80CAFE7E380C}"/>
              </a:ext>
            </a:extLst>
          </p:cNvPr>
          <p:cNvSpPr>
            <a:spLocks noGrp="1"/>
          </p:cNvSpPr>
          <p:nvPr>
            <p:ph type="pic" sz="quarter" idx="42" hasCustomPrompt="1"/>
          </p:nvPr>
        </p:nvSpPr>
        <p:spPr>
          <a:xfrm>
            <a:off x="11897278" y="1948360"/>
            <a:ext cx="767714" cy="767714"/>
          </a:xfrm>
        </p:spPr>
        <p:txBody>
          <a:bodyPr>
            <a:normAutofit/>
          </a:bodyPr>
          <a:lstStyle>
            <a:lvl1pPr marL="0" indent="0" algn="ctr">
              <a:buNone/>
              <a:defRPr sz="1440">
                <a:solidFill>
                  <a:srgbClr val="F66B00"/>
                </a:solidFill>
              </a:defRPr>
            </a:lvl1pPr>
          </a:lstStyle>
          <a:p>
            <a:r>
              <a:rPr lang="en-US"/>
              <a:t>Icon</a:t>
            </a:r>
          </a:p>
        </p:txBody>
      </p:sp>
      <p:sp>
        <p:nvSpPr>
          <p:cNvPr id="54" name="Picture Placeholder 2">
            <a:extLst>
              <a:ext uri="{FF2B5EF4-FFF2-40B4-BE49-F238E27FC236}">
                <a16:creationId xmlns:a16="http://schemas.microsoft.com/office/drawing/2014/main" id="{83E48619-7723-9C40-AAE0-181C908770EF}"/>
              </a:ext>
            </a:extLst>
          </p:cNvPr>
          <p:cNvSpPr>
            <a:spLocks noGrp="1"/>
          </p:cNvSpPr>
          <p:nvPr>
            <p:ph type="pic" sz="quarter" idx="43" hasCustomPrompt="1"/>
          </p:nvPr>
        </p:nvSpPr>
        <p:spPr>
          <a:xfrm>
            <a:off x="1989793" y="4986490"/>
            <a:ext cx="767714" cy="767714"/>
          </a:xfrm>
        </p:spPr>
        <p:txBody>
          <a:bodyPr>
            <a:normAutofit/>
          </a:bodyPr>
          <a:lstStyle>
            <a:lvl1pPr marL="0" indent="0" algn="ctr">
              <a:buNone/>
              <a:defRPr sz="1440">
                <a:solidFill>
                  <a:srgbClr val="F66B00"/>
                </a:solidFill>
              </a:defRPr>
            </a:lvl1pPr>
          </a:lstStyle>
          <a:p>
            <a:r>
              <a:rPr lang="en-US"/>
              <a:t>Icon</a:t>
            </a:r>
          </a:p>
        </p:txBody>
      </p:sp>
      <p:sp>
        <p:nvSpPr>
          <p:cNvPr id="55" name="Picture Placeholder 2">
            <a:extLst>
              <a:ext uri="{FF2B5EF4-FFF2-40B4-BE49-F238E27FC236}">
                <a16:creationId xmlns:a16="http://schemas.microsoft.com/office/drawing/2014/main" id="{294D708D-0D41-CB4B-ABC6-FAF8BC2FBF29}"/>
              </a:ext>
            </a:extLst>
          </p:cNvPr>
          <p:cNvSpPr>
            <a:spLocks noGrp="1"/>
          </p:cNvSpPr>
          <p:nvPr>
            <p:ph type="pic" sz="quarter" idx="44" hasCustomPrompt="1"/>
          </p:nvPr>
        </p:nvSpPr>
        <p:spPr>
          <a:xfrm>
            <a:off x="5281623" y="4986490"/>
            <a:ext cx="767714" cy="767714"/>
          </a:xfrm>
        </p:spPr>
        <p:txBody>
          <a:bodyPr>
            <a:normAutofit/>
          </a:bodyPr>
          <a:lstStyle>
            <a:lvl1pPr marL="0" indent="0" algn="ctr">
              <a:buNone/>
              <a:defRPr sz="1440">
                <a:solidFill>
                  <a:srgbClr val="F66B00"/>
                </a:solidFill>
              </a:defRPr>
            </a:lvl1pPr>
          </a:lstStyle>
          <a:p>
            <a:r>
              <a:rPr lang="en-US"/>
              <a:t>Icon</a:t>
            </a:r>
          </a:p>
        </p:txBody>
      </p:sp>
      <p:sp>
        <p:nvSpPr>
          <p:cNvPr id="56" name="Picture Placeholder 2">
            <a:extLst>
              <a:ext uri="{FF2B5EF4-FFF2-40B4-BE49-F238E27FC236}">
                <a16:creationId xmlns:a16="http://schemas.microsoft.com/office/drawing/2014/main" id="{DB08DBBC-E8BD-194A-AD17-443CCB6F0FF8}"/>
              </a:ext>
            </a:extLst>
          </p:cNvPr>
          <p:cNvSpPr>
            <a:spLocks noGrp="1"/>
          </p:cNvSpPr>
          <p:nvPr>
            <p:ph type="pic" sz="quarter" idx="45" hasCustomPrompt="1"/>
          </p:nvPr>
        </p:nvSpPr>
        <p:spPr>
          <a:xfrm>
            <a:off x="8596399" y="4985741"/>
            <a:ext cx="767714" cy="767714"/>
          </a:xfrm>
        </p:spPr>
        <p:txBody>
          <a:bodyPr>
            <a:normAutofit/>
          </a:bodyPr>
          <a:lstStyle>
            <a:lvl1pPr marL="0" indent="0" algn="ctr">
              <a:buNone/>
              <a:defRPr sz="1440">
                <a:solidFill>
                  <a:srgbClr val="F66B00"/>
                </a:solidFill>
              </a:defRPr>
            </a:lvl1pPr>
          </a:lstStyle>
          <a:p>
            <a:r>
              <a:rPr lang="en-US"/>
              <a:t>Icon</a:t>
            </a:r>
          </a:p>
        </p:txBody>
      </p:sp>
      <p:sp>
        <p:nvSpPr>
          <p:cNvPr id="57" name="Picture Placeholder 2">
            <a:extLst>
              <a:ext uri="{FF2B5EF4-FFF2-40B4-BE49-F238E27FC236}">
                <a16:creationId xmlns:a16="http://schemas.microsoft.com/office/drawing/2014/main" id="{D7ACFB48-92E2-2049-8C2D-5C791A329E79}"/>
              </a:ext>
            </a:extLst>
          </p:cNvPr>
          <p:cNvSpPr>
            <a:spLocks noGrp="1"/>
          </p:cNvSpPr>
          <p:nvPr>
            <p:ph type="pic" sz="quarter" idx="46" hasCustomPrompt="1"/>
          </p:nvPr>
        </p:nvSpPr>
        <p:spPr>
          <a:xfrm>
            <a:off x="11897278" y="4985741"/>
            <a:ext cx="767714" cy="767714"/>
          </a:xfrm>
        </p:spPr>
        <p:txBody>
          <a:bodyPr>
            <a:normAutofit/>
          </a:bodyPr>
          <a:lstStyle>
            <a:lvl1pPr marL="0" indent="0" algn="ctr">
              <a:buNone/>
              <a:defRPr sz="1440">
                <a:solidFill>
                  <a:srgbClr val="F66B00"/>
                </a:solidFill>
              </a:defRPr>
            </a:lvl1pPr>
          </a:lstStyle>
          <a:p>
            <a:r>
              <a:rPr lang="en-US"/>
              <a:t>Icon</a:t>
            </a:r>
          </a:p>
        </p:txBody>
      </p:sp>
    </p:spTree>
    <p:extLst>
      <p:ext uri="{BB962C8B-B14F-4D97-AF65-F5344CB8AC3E}">
        <p14:creationId xmlns:p14="http://schemas.microsoft.com/office/powerpoint/2010/main" val="129662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tent: 8 grid ">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910311" y="2180221"/>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910311" y="2652466"/>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4211188" y="2173462"/>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4211188" y="2645707"/>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910304" y="5217693"/>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910304" y="5689938"/>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4211181" y="5210935"/>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4211181" y="5683180"/>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7530813" y="2173462"/>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7530813" y="2645707"/>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10831690" y="2166704"/>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10831690" y="2638949"/>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7530806" y="5210935"/>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7530806" y="5683180"/>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10831683" y="5204176"/>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10831683" y="5676421"/>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p:nvGrpSpPr>
        <p:grpSpPr>
          <a:xfrm>
            <a:off x="716249" y="1719709"/>
            <a:ext cx="13210806" cy="5757610"/>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p:nvSpPr>
        <p:spPr>
          <a:xfrm>
            <a:off x="-6373" y="8076058"/>
            <a:ext cx="14640835" cy="15354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grpSp>
        <p:nvGrpSpPr>
          <p:cNvPr id="31" name="Group 30">
            <a:extLst>
              <a:ext uri="{FF2B5EF4-FFF2-40B4-BE49-F238E27FC236}">
                <a16:creationId xmlns:a16="http://schemas.microsoft.com/office/drawing/2014/main" id="{68F501D4-F925-4579-B5EA-9C8D376A0B60}"/>
              </a:ext>
            </a:extLst>
          </p:cNvPr>
          <p:cNvGrpSpPr/>
          <p:nvPr userDrawn="1"/>
        </p:nvGrpSpPr>
        <p:grpSpPr>
          <a:xfrm>
            <a:off x="716249" y="1719709"/>
            <a:ext cx="13210806" cy="5757610"/>
            <a:chOff x="596874" y="1429514"/>
            <a:chExt cx="11009005" cy="4798008"/>
          </a:xfrm>
        </p:grpSpPr>
        <p:cxnSp>
          <p:nvCxnSpPr>
            <p:cNvPr id="35" name="Straight Connector 34">
              <a:extLst>
                <a:ext uri="{FF2B5EF4-FFF2-40B4-BE49-F238E27FC236}">
                  <a16:creationId xmlns:a16="http://schemas.microsoft.com/office/drawing/2014/main" id="{4C3A1B1E-B1BF-4002-903A-D70EE8879495}"/>
                </a:ext>
              </a:extLst>
            </p:cNvPr>
            <p:cNvCxnSpPr>
              <a:cxnSpLocks/>
            </p:cNvCxnSpPr>
            <p:nvPr userDrawn="1"/>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840FFC5-0B70-4024-AEB8-C03BFA1669D1}"/>
                </a:ext>
              </a:extLst>
            </p:cNvPr>
            <p:cNvCxnSpPr>
              <a:cxnSpLocks/>
            </p:cNvCxnSpPr>
            <p:nvPr userDrawn="1"/>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8B20FA2-A780-4198-A0C6-372E37EACBE3}"/>
                </a:ext>
              </a:extLst>
            </p:cNvPr>
            <p:cNvCxnSpPr>
              <a:cxnSpLocks/>
            </p:cNvCxnSpPr>
            <p:nvPr userDrawn="1"/>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6EB859C-443A-4BBA-AFAD-E882EB5F8EAE}"/>
                </a:ext>
              </a:extLst>
            </p:cNvPr>
            <p:cNvCxnSpPr>
              <a:cxnSpLocks/>
            </p:cNvCxnSpPr>
            <p:nvPr userDrawn="1"/>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F1738418-778F-48AA-950D-51157D7D3D65}"/>
              </a:ext>
            </a:extLst>
          </p:cNvPr>
          <p:cNvSpPr/>
          <p:nvPr userDrawn="1"/>
        </p:nvSpPr>
        <p:spPr>
          <a:xfrm>
            <a:off x="-6373" y="8076058"/>
            <a:ext cx="14640835" cy="15354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45" name="Picture 44">
            <a:extLst>
              <a:ext uri="{FF2B5EF4-FFF2-40B4-BE49-F238E27FC236}">
                <a16:creationId xmlns:a16="http://schemas.microsoft.com/office/drawing/2014/main" id="{62AE0F6B-8D69-4717-993B-6D89268E7E5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169438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tent: 8 grid, no line">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910311" y="2180221"/>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910311" y="2652466"/>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4211188" y="2173462"/>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4211188" y="2645707"/>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910304" y="5217693"/>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910304" y="5689938"/>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4211181" y="5210935"/>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4211181" y="5683180"/>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7530813" y="2173462"/>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7530813" y="2645707"/>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10831690" y="2166704"/>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10831690" y="2638949"/>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7530806" y="5210935"/>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7530806" y="5683180"/>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10831683" y="5204176"/>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10831683" y="5676421"/>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6" name="Rectangle 25">
            <a:extLst>
              <a:ext uri="{FF2B5EF4-FFF2-40B4-BE49-F238E27FC236}">
                <a16:creationId xmlns:a16="http://schemas.microsoft.com/office/drawing/2014/main" id="{EEEE3EBE-0A2A-3C4B-BE4E-8F881671DBC0}"/>
              </a:ext>
            </a:extLst>
          </p:cNvPr>
          <p:cNvSpPr/>
          <p:nvPr/>
        </p:nvSpPr>
        <p:spPr>
          <a:xfrm>
            <a:off x="-6373" y="8076058"/>
            <a:ext cx="14640835" cy="15354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22" name="Rectangle 21">
            <a:extLst>
              <a:ext uri="{FF2B5EF4-FFF2-40B4-BE49-F238E27FC236}">
                <a16:creationId xmlns:a16="http://schemas.microsoft.com/office/drawing/2014/main" id="{52BF3A31-74D4-4F2E-9111-8A841313A604}"/>
              </a:ext>
            </a:extLst>
          </p:cNvPr>
          <p:cNvSpPr/>
          <p:nvPr userDrawn="1"/>
        </p:nvSpPr>
        <p:spPr>
          <a:xfrm>
            <a:off x="-6373" y="8076058"/>
            <a:ext cx="14640835" cy="15354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23" name="Picture 22">
            <a:extLst>
              <a:ext uri="{FF2B5EF4-FFF2-40B4-BE49-F238E27FC236}">
                <a16:creationId xmlns:a16="http://schemas.microsoft.com/office/drawing/2014/main" id="{AFC5C456-3B51-4B59-9054-C05B95B1F7D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199998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12/10/2024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tent: Text and image 50/50">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69D1879-DC85-E24E-94AE-DE4D5B3F048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644386" y="0"/>
            <a:ext cx="6986015" cy="8229600"/>
          </a:xfrm>
          <a:prstGeom prst="rect">
            <a:avLst/>
          </a:prstGeom>
        </p:spPr>
      </p:pic>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2" y="466067"/>
            <a:ext cx="6435541" cy="917268"/>
          </a:xfrm>
        </p:spPr>
        <p:txBody>
          <a:bodyPr anchor="b">
            <a:normAutofit/>
          </a:bodyPr>
          <a:lstStyle>
            <a:lvl1pPr algn="l">
              <a:defRPr sz="4800" b="0" i="0">
                <a:solidFill>
                  <a:srgbClr val="008AD9"/>
                </a:solidFill>
                <a:latin typeface="Arial" panose="020B0604020202020204" pitchFamily="34" charset="0"/>
                <a:cs typeface="Arial" panose="020B0604020202020204" pitchFamily="34" charset="0"/>
              </a:defRPr>
            </a:lvl1pPr>
          </a:lstStyle>
          <a:p>
            <a:r>
              <a:rPr lang="en-US"/>
              <a:t>Placeholder for Title</a:t>
            </a:r>
          </a:p>
        </p:txBody>
      </p:sp>
      <p:cxnSp>
        <p:nvCxnSpPr>
          <p:cNvPr id="11" name="Straight Connector 10">
            <a:extLst>
              <a:ext uri="{FF2B5EF4-FFF2-40B4-BE49-F238E27FC236}">
                <a16:creationId xmlns:a16="http://schemas.microsoft.com/office/drawing/2014/main" id="{02EA0441-9B99-8947-BF7A-92443D023F69}"/>
              </a:ext>
            </a:extLst>
          </p:cNvPr>
          <p:cNvCxnSpPr>
            <a:cxnSpLocks/>
          </p:cNvCxnSpPr>
          <p:nvPr/>
        </p:nvCxnSpPr>
        <p:spPr>
          <a:xfrm>
            <a:off x="723942" y="7473115"/>
            <a:ext cx="69204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5CDB16D-CF67-2D44-A18E-A048317E0D9F}"/>
              </a:ext>
            </a:extLst>
          </p:cNvPr>
          <p:cNvSpPr/>
          <p:nvPr/>
        </p:nvSpPr>
        <p:spPr>
          <a:xfrm rot="5400000">
            <a:off x="9047930" y="2647130"/>
            <a:ext cx="8229600" cy="2935340"/>
          </a:xfrm>
          <a:prstGeom prst="rect">
            <a:avLst/>
          </a:prstGeom>
          <a:gradFill>
            <a:gsLst>
              <a:gs pos="0">
                <a:srgbClr val="FF8E00"/>
              </a:gs>
              <a:gs pos="100000">
                <a:srgbClr val="FF8E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81715770-0B66-4D89-8E61-AABF50FE504C}" type="slidenum">
              <a:rPr lang="en-US" smtClean="0"/>
              <a:t>‹#›</a:t>
            </a:fld>
            <a:endParaRPr lang="en-US"/>
          </a:p>
        </p:txBody>
      </p:sp>
      <p:pic>
        <p:nvPicPr>
          <p:cNvPr id="12" name="Picture 11">
            <a:extLst>
              <a:ext uri="{FF2B5EF4-FFF2-40B4-BE49-F238E27FC236}">
                <a16:creationId xmlns:a16="http://schemas.microsoft.com/office/drawing/2014/main" id="{51C61A49-0C3F-D549-8EAE-C7FA9AAF1B6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15" name="Picture Placeholder 6">
            <a:extLst>
              <a:ext uri="{FF2B5EF4-FFF2-40B4-BE49-F238E27FC236}">
                <a16:creationId xmlns:a16="http://schemas.microsoft.com/office/drawing/2014/main" id="{11740ED6-73DA-C14A-89B8-C892CA7AA7E9}"/>
              </a:ext>
            </a:extLst>
          </p:cNvPr>
          <p:cNvSpPr>
            <a:spLocks noGrp="1"/>
          </p:cNvSpPr>
          <p:nvPr>
            <p:ph type="pic" sz="quarter" idx="11"/>
          </p:nvPr>
        </p:nvSpPr>
        <p:spPr>
          <a:xfrm>
            <a:off x="7644385" y="-2"/>
            <a:ext cx="6986016" cy="8253878"/>
          </a:xfrm>
        </p:spPr>
        <p:txBody>
          <a:bodyPr/>
          <a:lstStyle>
            <a:lvl1pPr marL="0" indent="0">
              <a:buNone/>
              <a:defRPr>
                <a:solidFill>
                  <a:srgbClr val="008AD9"/>
                </a:solidFill>
              </a:defRPr>
            </a:lvl1pPr>
          </a:lstStyle>
          <a:p>
            <a:r>
              <a:rPr lang="en-US"/>
              <a:t>Click icon to add picture</a:t>
            </a:r>
          </a:p>
        </p:txBody>
      </p:sp>
      <p:sp>
        <p:nvSpPr>
          <p:cNvPr id="17" name="Text Placeholder 2">
            <a:extLst>
              <a:ext uri="{FF2B5EF4-FFF2-40B4-BE49-F238E27FC236}">
                <a16:creationId xmlns:a16="http://schemas.microsoft.com/office/drawing/2014/main" id="{7FDC31E8-1B85-E54A-846A-B981CD3606F3}"/>
              </a:ext>
            </a:extLst>
          </p:cNvPr>
          <p:cNvSpPr>
            <a:spLocks noGrp="1"/>
          </p:cNvSpPr>
          <p:nvPr>
            <p:ph idx="1"/>
          </p:nvPr>
        </p:nvSpPr>
        <p:spPr>
          <a:xfrm>
            <a:off x="723940" y="1813612"/>
            <a:ext cx="6435541" cy="5404380"/>
          </a:xfrm>
          <a:prstGeom prst="rect">
            <a:avLst/>
          </a:prstGeom>
        </p:spPr>
        <p:txBody>
          <a:bodyPr vert="horz" lIns="91440" tIns="45720" rIns="91440" bIns="45720" rtlCol="0">
            <a:noAutofit/>
          </a:bodyPr>
          <a:lstStyle>
            <a:lvl1pPr>
              <a:defRPr sz="1920">
                <a:solidFill>
                  <a:schemeClr val="tx1">
                    <a:lumMod val="75000"/>
                    <a:lumOff val="25000"/>
                  </a:schemeClr>
                </a:solidFill>
              </a:defRPr>
            </a:lvl1pPr>
            <a:lvl2pPr>
              <a:defRPr sz="1920">
                <a:solidFill>
                  <a:schemeClr val="tx1">
                    <a:lumMod val="75000"/>
                    <a:lumOff val="25000"/>
                  </a:schemeClr>
                </a:solidFill>
              </a:defRPr>
            </a:lvl2pPr>
            <a:lvl3pPr>
              <a:defRPr sz="1920">
                <a:solidFill>
                  <a:schemeClr val="tx1">
                    <a:lumMod val="75000"/>
                    <a:lumOff val="25000"/>
                  </a:schemeClr>
                </a:solidFill>
              </a:defRPr>
            </a:lvl3pPr>
            <a:lvl4pPr>
              <a:defRPr sz="1920">
                <a:solidFill>
                  <a:schemeClr val="tx1">
                    <a:lumMod val="75000"/>
                    <a:lumOff val="25000"/>
                  </a:schemeClr>
                </a:solidFill>
              </a:defRPr>
            </a:lvl4pPr>
            <a:lvl5pPr>
              <a:defRPr sz="192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19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 4 column with photos">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69BEEA7-F88D-4847-BB1A-3E6E13B9C13B}"/>
              </a:ext>
            </a:extLst>
          </p:cNvPr>
          <p:cNvSpPr/>
          <p:nvPr/>
        </p:nvSpPr>
        <p:spPr>
          <a:xfrm>
            <a:off x="7315200" y="1645918"/>
            <a:ext cx="3657598" cy="658368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66" name="Rectangle 65">
            <a:extLst>
              <a:ext uri="{FF2B5EF4-FFF2-40B4-BE49-F238E27FC236}">
                <a16:creationId xmlns:a16="http://schemas.microsoft.com/office/drawing/2014/main" id="{7C179EF3-84AF-4B42-A726-322932765E3F}"/>
              </a:ext>
            </a:extLst>
          </p:cNvPr>
          <p:cNvSpPr/>
          <p:nvPr/>
        </p:nvSpPr>
        <p:spPr>
          <a:xfrm>
            <a:off x="10972798" y="1645918"/>
            <a:ext cx="3657602" cy="6583682"/>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8" name="Rectangle 17">
            <a:extLst>
              <a:ext uri="{FF2B5EF4-FFF2-40B4-BE49-F238E27FC236}">
                <a16:creationId xmlns:a16="http://schemas.microsoft.com/office/drawing/2014/main" id="{525F8BE8-B570-0144-8B8F-B21DC0281A78}"/>
              </a:ext>
            </a:extLst>
          </p:cNvPr>
          <p:cNvSpPr/>
          <p:nvPr/>
        </p:nvSpPr>
        <p:spPr>
          <a:xfrm>
            <a:off x="3657598" y="1645918"/>
            <a:ext cx="3657602" cy="6583682"/>
          </a:xfrm>
          <a:prstGeom prst="rect">
            <a:avLst/>
          </a:prstGeom>
          <a:solidFill>
            <a:srgbClr val="2BA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9" name="Rectangle 18">
            <a:extLst>
              <a:ext uri="{FF2B5EF4-FFF2-40B4-BE49-F238E27FC236}">
                <a16:creationId xmlns:a16="http://schemas.microsoft.com/office/drawing/2014/main" id="{88DB0E7B-5842-FA41-8B1D-35CB4861B43D}"/>
              </a:ext>
            </a:extLst>
          </p:cNvPr>
          <p:cNvSpPr/>
          <p:nvPr/>
        </p:nvSpPr>
        <p:spPr>
          <a:xfrm>
            <a:off x="0" y="1645918"/>
            <a:ext cx="3657598" cy="6583682"/>
          </a:xfrm>
          <a:prstGeom prst="rect">
            <a:avLst/>
          </a:prstGeom>
          <a:solidFill>
            <a:srgbClr val="CB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bg1"/>
                </a:solidFill>
              </a:defRPr>
            </a:lvl1pPr>
          </a:lstStyle>
          <a:p>
            <a:fld id="{81715770-0B66-4D89-8E61-AABF50FE504C}" type="slidenum">
              <a:rPr lang="en-US" smtClean="0"/>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p:nvCxnSpPr>
        <p:spPr>
          <a:xfrm>
            <a:off x="723941" y="7473115"/>
            <a:ext cx="131825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81665C83-97D0-0C43-83AF-B4227D74046E}"/>
              </a:ext>
            </a:extLst>
          </p:cNvPr>
          <p:cNvSpPr>
            <a:spLocks noGrp="1"/>
          </p:cNvSpPr>
          <p:nvPr>
            <p:ph type="pic" sz="quarter" idx="13"/>
          </p:nvPr>
        </p:nvSpPr>
        <p:spPr>
          <a:xfrm>
            <a:off x="954403" y="2132583"/>
            <a:ext cx="1748790" cy="1748790"/>
          </a:xfrm>
        </p:spPr>
        <p:txBody>
          <a:bodyPr>
            <a:normAutofit/>
          </a:bodyPr>
          <a:lstStyle>
            <a:lvl1pPr marL="0" indent="0" algn="ctr">
              <a:buNone/>
              <a:defRPr sz="1440"/>
            </a:lvl1pPr>
          </a:lstStyle>
          <a:p>
            <a:r>
              <a:rPr lang="en-US"/>
              <a:t>Click icon to add picture</a:t>
            </a:r>
          </a:p>
        </p:txBody>
      </p:sp>
      <p:sp>
        <p:nvSpPr>
          <p:cNvPr id="24" name="Picture Placeholder 5">
            <a:extLst>
              <a:ext uri="{FF2B5EF4-FFF2-40B4-BE49-F238E27FC236}">
                <a16:creationId xmlns:a16="http://schemas.microsoft.com/office/drawing/2014/main" id="{0799E9FC-A05C-6C44-BE3B-66A02CA99201}"/>
              </a:ext>
            </a:extLst>
          </p:cNvPr>
          <p:cNvSpPr>
            <a:spLocks noGrp="1"/>
          </p:cNvSpPr>
          <p:nvPr>
            <p:ph type="pic" sz="quarter" idx="14"/>
          </p:nvPr>
        </p:nvSpPr>
        <p:spPr>
          <a:xfrm>
            <a:off x="4612000" y="2132583"/>
            <a:ext cx="1748790" cy="1748790"/>
          </a:xfrm>
        </p:spPr>
        <p:txBody>
          <a:bodyPr>
            <a:normAutofit/>
          </a:bodyPr>
          <a:lstStyle>
            <a:lvl1pPr marL="0" indent="0" algn="ctr">
              <a:buNone/>
              <a:defRPr sz="1440"/>
            </a:lvl1pPr>
          </a:lstStyle>
          <a:p>
            <a:r>
              <a:rPr lang="en-US"/>
              <a:t>Click icon to add picture</a:t>
            </a:r>
          </a:p>
        </p:txBody>
      </p:sp>
      <p:sp>
        <p:nvSpPr>
          <p:cNvPr id="31" name="Picture Placeholder 5">
            <a:extLst>
              <a:ext uri="{FF2B5EF4-FFF2-40B4-BE49-F238E27FC236}">
                <a16:creationId xmlns:a16="http://schemas.microsoft.com/office/drawing/2014/main" id="{805D4820-A688-6749-9C3D-C6786E4C7408}"/>
              </a:ext>
            </a:extLst>
          </p:cNvPr>
          <p:cNvSpPr>
            <a:spLocks noGrp="1"/>
          </p:cNvSpPr>
          <p:nvPr>
            <p:ph type="pic" sz="quarter" idx="15"/>
          </p:nvPr>
        </p:nvSpPr>
        <p:spPr>
          <a:xfrm>
            <a:off x="8269604" y="2133235"/>
            <a:ext cx="1748790" cy="1748790"/>
          </a:xfrm>
        </p:spPr>
        <p:txBody>
          <a:bodyPr>
            <a:normAutofit/>
          </a:bodyPr>
          <a:lstStyle>
            <a:lvl1pPr marL="0" indent="0" algn="ctr">
              <a:buNone/>
              <a:defRPr sz="1440"/>
            </a:lvl1pPr>
          </a:lstStyle>
          <a:p>
            <a:r>
              <a:rPr lang="en-US"/>
              <a:t>Click icon to add picture</a:t>
            </a:r>
          </a:p>
        </p:txBody>
      </p:sp>
      <p:sp>
        <p:nvSpPr>
          <p:cNvPr id="32" name="Picture Placeholder 5">
            <a:extLst>
              <a:ext uri="{FF2B5EF4-FFF2-40B4-BE49-F238E27FC236}">
                <a16:creationId xmlns:a16="http://schemas.microsoft.com/office/drawing/2014/main" id="{3790F16E-7C63-6246-9C3B-C5AAB857593E}"/>
              </a:ext>
            </a:extLst>
          </p:cNvPr>
          <p:cNvSpPr>
            <a:spLocks noGrp="1"/>
          </p:cNvSpPr>
          <p:nvPr>
            <p:ph type="pic" sz="quarter" idx="16"/>
          </p:nvPr>
        </p:nvSpPr>
        <p:spPr>
          <a:xfrm>
            <a:off x="11927204" y="2133235"/>
            <a:ext cx="1748790" cy="1748790"/>
          </a:xfrm>
        </p:spPr>
        <p:txBody>
          <a:bodyPr>
            <a:normAutofit/>
          </a:bodyPr>
          <a:lstStyle>
            <a:lvl1pPr marL="0" indent="0" algn="ctr">
              <a:buNone/>
              <a:defRPr sz="1440"/>
            </a:lvl1pPr>
          </a:lstStyle>
          <a:p>
            <a:r>
              <a:rPr lang="en-US"/>
              <a:t>Click icon to add picture</a:t>
            </a:r>
          </a:p>
        </p:txBody>
      </p:sp>
      <p:sp>
        <p:nvSpPr>
          <p:cNvPr id="11" name="Text Placeholder 10">
            <a:extLst>
              <a:ext uri="{FF2B5EF4-FFF2-40B4-BE49-F238E27FC236}">
                <a16:creationId xmlns:a16="http://schemas.microsoft.com/office/drawing/2014/main" id="{76150D9E-A75B-064F-B712-737997CDDD64}"/>
              </a:ext>
            </a:extLst>
          </p:cNvPr>
          <p:cNvSpPr>
            <a:spLocks noGrp="1"/>
          </p:cNvSpPr>
          <p:nvPr>
            <p:ph type="body" sz="quarter" idx="17" hasCustomPrompt="1"/>
          </p:nvPr>
        </p:nvSpPr>
        <p:spPr>
          <a:xfrm>
            <a:off x="565661" y="4048067"/>
            <a:ext cx="2526271" cy="533400"/>
          </a:xfrm>
        </p:spPr>
        <p:txBody>
          <a:bodyPr anchor="ctr">
            <a:noAutofit/>
          </a:bodyPr>
          <a:lstStyle>
            <a:lvl1pPr marL="0" indent="0" algn="l">
              <a:buNone/>
              <a:defRPr sz="1680" b="1" i="0">
                <a:solidFill>
                  <a:srgbClr val="063A79"/>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35" name="Text Placeholder 10">
            <a:extLst>
              <a:ext uri="{FF2B5EF4-FFF2-40B4-BE49-F238E27FC236}">
                <a16:creationId xmlns:a16="http://schemas.microsoft.com/office/drawing/2014/main" id="{0AFD4B06-5326-7A44-9F39-8C875D89691D}"/>
              </a:ext>
            </a:extLst>
          </p:cNvPr>
          <p:cNvSpPr>
            <a:spLocks noGrp="1"/>
          </p:cNvSpPr>
          <p:nvPr>
            <p:ph type="body" sz="quarter" idx="20" hasCustomPrompt="1"/>
          </p:nvPr>
        </p:nvSpPr>
        <p:spPr>
          <a:xfrm>
            <a:off x="4218631" y="4048067"/>
            <a:ext cx="2526271" cy="533400"/>
          </a:xfrm>
        </p:spPr>
        <p:txBody>
          <a:bodyPr anchor="ctr">
            <a:noAutofit/>
          </a:bodyPr>
          <a:lstStyle>
            <a:lvl1pPr marL="0" indent="0" algn="l">
              <a:buNone/>
              <a:defRPr sz="1680" b="1" i="0">
                <a:solidFill>
                  <a:schemeClr val="bg1"/>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38" name="Text Placeholder 10">
            <a:extLst>
              <a:ext uri="{FF2B5EF4-FFF2-40B4-BE49-F238E27FC236}">
                <a16:creationId xmlns:a16="http://schemas.microsoft.com/office/drawing/2014/main" id="{8FA7B988-D2A9-A440-A8D1-A8D508F803C6}"/>
              </a:ext>
            </a:extLst>
          </p:cNvPr>
          <p:cNvSpPr>
            <a:spLocks noGrp="1"/>
          </p:cNvSpPr>
          <p:nvPr>
            <p:ph type="body" sz="quarter" idx="23" hasCustomPrompt="1"/>
          </p:nvPr>
        </p:nvSpPr>
        <p:spPr>
          <a:xfrm>
            <a:off x="7885491" y="4048067"/>
            <a:ext cx="2526271" cy="533400"/>
          </a:xfrm>
        </p:spPr>
        <p:txBody>
          <a:bodyPr anchor="ctr">
            <a:noAutofit/>
          </a:bodyPr>
          <a:lstStyle>
            <a:lvl1pPr marL="0" indent="0" algn="l">
              <a:buNone/>
              <a:defRPr sz="1680" b="1" i="0">
                <a:solidFill>
                  <a:schemeClr val="bg1"/>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41" name="Text Placeholder 10">
            <a:extLst>
              <a:ext uri="{FF2B5EF4-FFF2-40B4-BE49-F238E27FC236}">
                <a16:creationId xmlns:a16="http://schemas.microsoft.com/office/drawing/2014/main" id="{A8BAF580-D939-5041-9C85-EA20C29D2525}"/>
              </a:ext>
            </a:extLst>
          </p:cNvPr>
          <p:cNvSpPr>
            <a:spLocks noGrp="1"/>
          </p:cNvSpPr>
          <p:nvPr>
            <p:ph type="body" sz="quarter" idx="26" hasCustomPrompt="1"/>
          </p:nvPr>
        </p:nvSpPr>
        <p:spPr>
          <a:xfrm>
            <a:off x="11524571" y="4048067"/>
            <a:ext cx="2526271" cy="533400"/>
          </a:xfrm>
        </p:spPr>
        <p:txBody>
          <a:bodyPr anchor="ctr">
            <a:noAutofit/>
          </a:bodyPr>
          <a:lstStyle>
            <a:lvl1pPr marL="0" indent="0" algn="l">
              <a:buNone/>
              <a:defRPr sz="1680" b="1" i="0">
                <a:solidFill>
                  <a:schemeClr val="bg1"/>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13" name="Text Placeholder 12">
            <a:extLst>
              <a:ext uri="{FF2B5EF4-FFF2-40B4-BE49-F238E27FC236}">
                <a16:creationId xmlns:a16="http://schemas.microsoft.com/office/drawing/2014/main" id="{28071E61-2338-1846-864F-D7E03800ECF5}"/>
              </a:ext>
            </a:extLst>
          </p:cNvPr>
          <p:cNvSpPr>
            <a:spLocks noGrp="1"/>
          </p:cNvSpPr>
          <p:nvPr>
            <p:ph type="body" sz="quarter" idx="28" hasCustomPrompt="1"/>
          </p:nvPr>
        </p:nvSpPr>
        <p:spPr>
          <a:xfrm>
            <a:off x="4210051" y="4682803"/>
            <a:ext cx="2526030" cy="2517689"/>
          </a:xfrm>
        </p:spPr>
        <p:txBody>
          <a:bodyPr>
            <a:noAutofit/>
          </a:bodyPr>
          <a:lstStyle>
            <a:lvl1pPr marL="0" indent="0">
              <a:lnSpc>
                <a:spcPct val="100000"/>
              </a:lnSpc>
              <a:buNone/>
              <a:defRPr sz="1680" b="0" i="0">
                <a:solidFill>
                  <a:schemeClr val="bg1"/>
                </a:solidFill>
                <a:latin typeface="Arial" panose="020B0604020202020204" pitchFamily="34" charset="0"/>
                <a:cs typeface="Arial" panose="020B0604020202020204" pitchFamily="34" charset="0"/>
              </a:defRPr>
            </a:lvl1pPr>
            <a:lvl2pPr marL="548640" indent="0">
              <a:buNone/>
              <a:defRPr sz="1440" b="0" i="0">
                <a:solidFill>
                  <a:schemeClr val="bg1"/>
                </a:solidFill>
                <a:latin typeface="Poppins Light" pitchFamily="2" charset="77"/>
                <a:cs typeface="Poppins Light" pitchFamily="2" charset="77"/>
              </a:defRPr>
            </a:lvl2pPr>
            <a:lvl3pPr marL="1097280" indent="0">
              <a:buNone/>
              <a:defRPr sz="1440" b="0" i="0">
                <a:solidFill>
                  <a:schemeClr val="bg1"/>
                </a:solidFill>
                <a:latin typeface="Poppins Light" pitchFamily="2" charset="77"/>
                <a:cs typeface="Poppins Light" pitchFamily="2" charset="77"/>
              </a:defRPr>
            </a:lvl3pPr>
            <a:lvl4pPr marL="1645920" indent="0">
              <a:buNone/>
              <a:defRPr sz="1440" b="0" i="0">
                <a:solidFill>
                  <a:schemeClr val="bg1"/>
                </a:solidFill>
                <a:latin typeface="Poppins Light" pitchFamily="2" charset="77"/>
                <a:cs typeface="Poppins Light" pitchFamily="2" charset="77"/>
              </a:defRPr>
            </a:lvl4pPr>
            <a:lvl5pPr marL="2194560" indent="0">
              <a:buNone/>
              <a:defRPr sz="144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2">
            <a:extLst>
              <a:ext uri="{FF2B5EF4-FFF2-40B4-BE49-F238E27FC236}">
                <a16:creationId xmlns:a16="http://schemas.microsoft.com/office/drawing/2014/main" id="{3C2A9807-1103-5743-98F2-E315DD4C3F0A}"/>
              </a:ext>
            </a:extLst>
          </p:cNvPr>
          <p:cNvSpPr>
            <a:spLocks noGrp="1"/>
          </p:cNvSpPr>
          <p:nvPr>
            <p:ph type="body" sz="quarter" idx="29" hasCustomPrompt="1"/>
          </p:nvPr>
        </p:nvSpPr>
        <p:spPr>
          <a:xfrm>
            <a:off x="7890800" y="4682803"/>
            <a:ext cx="2526030" cy="2517689"/>
          </a:xfrm>
        </p:spPr>
        <p:txBody>
          <a:bodyPr>
            <a:noAutofit/>
          </a:bodyPr>
          <a:lstStyle>
            <a:lvl1pPr marL="0" indent="0">
              <a:lnSpc>
                <a:spcPct val="100000"/>
              </a:lnSpc>
              <a:buNone/>
              <a:defRPr sz="1680" b="0" i="0">
                <a:solidFill>
                  <a:schemeClr val="bg1"/>
                </a:solidFill>
                <a:latin typeface="Arial" panose="020B0604020202020204" pitchFamily="34" charset="0"/>
                <a:cs typeface="Arial" panose="020B0604020202020204" pitchFamily="34" charset="0"/>
              </a:defRPr>
            </a:lvl1pPr>
            <a:lvl2pPr marL="548640" indent="0">
              <a:buNone/>
              <a:defRPr sz="1440" b="0" i="0">
                <a:solidFill>
                  <a:schemeClr val="bg1"/>
                </a:solidFill>
                <a:latin typeface="Poppins Light" pitchFamily="2" charset="77"/>
                <a:cs typeface="Poppins Light" pitchFamily="2" charset="77"/>
              </a:defRPr>
            </a:lvl2pPr>
            <a:lvl3pPr marL="1097280" indent="0">
              <a:buNone/>
              <a:defRPr sz="1440" b="0" i="0">
                <a:solidFill>
                  <a:schemeClr val="bg1"/>
                </a:solidFill>
                <a:latin typeface="Poppins Light" pitchFamily="2" charset="77"/>
                <a:cs typeface="Poppins Light" pitchFamily="2" charset="77"/>
              </a:defRPr>
            </a:lvl3pPr>
            <a:lvl4pPr marL="1645920" indent="0">
              <a:buNone/>
              <a:defRPr sz="1440" b="0" i="0">
                <a:solidFill>
                  <a:schemeClr val="bg1"/>
                </a:solidFill>
                <a:latin typeface="Poppins Light" pitchFamily="2" charset="77"/>
                <a:cs typeface="Poppins Light" pitchFamily="2" charset="77"/>
              </a:defRPr>
            </a:lvl4pPr>
            <a:lvl5pPr marL="2194560" indent="0">
              <a:buNone/>
              <a:defRPr sz="144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4" name="Text Placeholder 12">
            <a:extLst>
              <a:ext uri="{FF2B5EF4-FFF2-40B4-BE49-F238E27FC236}">
                <a16:creationId xmlns:a16="http://schemas.microsoft.com/office/drawing/2014/main" id="{6CC1885B-4A25-8F4B-8861-432FEC9BB513}"/>
              </a:ext>
            </a:extLst>
          </p:cNvPr>
          <p:cNvSpPr>
            <a:spLocks noGrp="1"/>
          </p:cNvSpPr>
          <p:nvPr>
            <p:ph type="body" sz="quarter" idx="30" hasCustomPrompt="1"/>
          </p:nvPr>
        </p:nvSpPr>
        <p:spPr>
          <a:xfrm>
            <a:off x="11524571" y="4682803"/>
            <a:ext cx="2526030" cy="2517689"/>
          </a:xfrm>
        </p:spPr>
        <p:txBody>
          <a:bodyPr>
            <a:noAutofit/>
          </a:bodyPr>
          <a:lstStyle>
            <a:lvl1pPr marL="0" indent="0">
              <a:lnSpc>
                <a:spcPct val="100000"/>
              </a:lnSpc>
              <a:buNone/>
              <a:defRPr sz="1680" b="0" i="0">
                <a:solidFill>
                  <a:schemeClr val="bg1"/>
                </a:solidFill>
                <a:latin typeface="Arial" panose="020B0604020202020204" pitchFamily="34" charset="0"/>
                <a:cs typeface="Arial" panose="020B0604020202020204" pitchFamily="34" charset="0"/>
              </a:defRPr>
            </a:lvl1pPr>
            <a:lvl2pPr marL="548640" indent="0">
              <a:buNone/>
              <a:defRPr sz="1440" b="0" i="0">
                <a:solidFill>
                  <a:schemeClr val="bg1"/>
                </a:solidFill>
                <a:latin typeface="Poppins Light" pitchFamily="2" charset="77"/>
                <a:cs typeface="Poppins Light" pitchFamily="2" charset="77"/>
              </a:defRPr>
            </a:lvl2pPr>
            <a:lvl3pPr marL="1097280" indent="0">
              <a:buNone/>
              <a:defRPr sz="1440" b="0" i="0">
                <a:solidFill>
                  <a:schemeClr val="bg1"/>
                </a:solidFill>
                <a:latin typeface="Poppins Light" pitchFamily="2" charset="77"/>
                <a:cs typeface="Poppins Light" pitchFamily="2" charset="77"/>
              </a:defRPr>
            </a:lvl3pPr>
            <a:lvl4pPr marL="1645920" indent="0">
              <a:buNone/>
              <a:defRPr sz="1440" b="0" i="0">
                <a:solidFill>
                  <a:schemeClr val="bg1"/>
                </a:solidFill>
                <a:latin typeface="Poppins Light" pitchFamily="2" charset="77"/>
                <a:cs typeface="Poppins Light" pitchFamily="2" charset="77"/>
              </a:defRPr>
            </a:lvl4pPr>
            <a:lvl5pPr marL="2194560" indent="0">
              <a:buNone/>
              <a:defRPr sz="144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12">
            <a:extLst>
              <a:ext uri="{FF2B5EF4-FFF2-40B4-BE49-F238E27FC236}">
                <a16:creationId xmlns:a16="http://schemas.microsoft.com/office/drawing/2014/main" id="{C44D44F7-AFA3-864A-9589-46BFC9ADFC20}"/>
              </a:ext>
            </a:extLst>
          </p:cNvPr>
          <p:cNvSpPr>
            <a:spLocks noGrp="1"/>
          </p:cNvSpPr>
          <p:nvPr>
            <p:ph type="body" sz="quarter" idx="31" hasCustomPrompt="1"/>
          </p:nvPr>
        </p:nvSpPr>
        <p:spPr>
          <a:xfrm>
            <a:off x="570535" y="4682803"/>
            <a:ext cx="2526030" cy="2517689"/>
          </a:xfrm>
        </p:spPr>
        <p:txBody>
          <a:bodyPr>
            <a:noAutofit/>
          </a:bodyPr>
          <a:lstStyle>
            <a:lvl1pPr marL="0" indent="0">
              <a:lnSpc>
                <a:spcPct val="100000"/>
              </a:lnSpc>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buNone/>
              <a:defRPr sz="1440" b="0" i="0">
                <a:solidFill>
                  <a:schemeClr val="bg1"/>
                </a:solidFill>
                <a:latin typeface="Poppins Light" pitchFamily="2" charset="77"/>
                <a:cs typeface="Poppins Light" pitchFamily="2" charset="77"/>
              </a:defRPr>
            </a:lvl2pPr>
            <a:lvl3pPr marL="1097280" indent="0">
              <a:buNone/>
              <a:defRPr sz="1440" b="0" i="0">
                <a:solidFill>
                  <a:schemeClr val="bg1"/>
                </a:solidFill>
                <a:latin typeface="Poppins Light" pitchFamily="2" charset="77"/>
                <a:cs typeface="Poppins Light" pitchFamily="2" charset="77"/>
              </a:defRPr>
            </a:lvl3pPr>
            <a:lvl4pPr marL="1645920" indent="0">
              <a:buNone/>
              <a:defRPr sz="1440" b="0" i="0">
                <a:solidFill>
                  <a:schemeClr val="bg1"/>
                </a:solidFill>
                <a:latin typeface="Poppins Light" pitchFamily="2" charset="77"/>
                <a:cs typeface="Poppins Light" pitchFamily="2" charset="77"/>
              </a:defRPr>
            </a:lvl4pPr>
            <a:lvl5pPr marL="2194560" indent="0">
              <a:buNone/>
              <a:defRPr sz="144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pic>
        <p:nvPicPr>
          <p:cNvPr id="22" name="Picture 21">
            <a:extLst>
              <a:ext uri="{FF2B5EF4-FFF2-40B4-BE49-F238E27FC236}">
                <a16:creationId xmlns:a16="http://schemas.microsoft.com/office/drawing/2014/main" id="{AEE1E807-8189-8C42-A115-CA17E5A5CE3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207514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4 column timeline">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10614619" y="7745737"/>
            <a:ext cx="3291840" cy="185771"/>
          </a:xfrm>
        </p:spPr>
        <p:txBody>
          <a:bodyPr/>
          <a:lstStyle>
            <a:lvl1pPr>
              <a:defRPr sz="840">
                <a:solidFill>
                  <a:schemeClr val="bg1"/>
                </a:solidFill>
              </a:defRPr>
            </a:lvl1pPr>
          </a:lstStyle>
          <a:p>
            <a:fld id="{81715770-0B66-4D89-8E61-AABF50FE504C}" type="slidenum">
              <a:rPr lang="en-US" smtClean="0"/>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p:nvCxnSpPr>
        <p:spPr>
          <a:xfrm>
            <a:off x="723941" y="7473115"/>
            <a:ext cx="13182518"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grpSp>
        <p:nvGrpSpPr>
          <p:cNvPr id="27" name="Group 26">
            <a:extLst>
              <a:ext uri="{FF2B5EF4-FFF2-40B4-BE49-F238E27FC236}">
                <a16:creationId xmlns:a16="http://schemas.microsoft.com/office/drawing/2014/main" id="{8978E3E8-0D34-304C-950C-06B614A93EF1}"/>
              </a:ext>
            </a:extLst>
          </p:cNvPr>
          <p:cNvGrpSpPr/>
          <p:nvPr/>
        </p:nvGrpSpPr>
        <p:grpSpPr>
          <a:xfrm>
            <a:off x="2219357" y="3859078"/>
            <a:ext cx="10191686" cy="176681"/>
            <a:chOff x="2031569" y="3215898"/>
            <a:chExt cx="8493072" cy="147234"/>
          </a:xfrm>
        </p:grpSpPr>
        <p:sp>
          <p:nvSpPr>
            <p:cNvPr id="11" name="Oval 10">
              <a:extLst>
                <a:ext uri="{FF2B5EF4-FFF2-40B4-BE49-F238E27FC236}">
                  <a16:creationId xmlns:a16="http://schemas.microsoft.com/office/drawing/2014/main" id="{5072EA01-3444-924E-9E7D-B16D0A165346}"/>
                </a:ext>
              </a:extLst>
            </p:cNvPr>
            <p:cNvSpPr/>
            <p:nvPr/>
          </p:nvSpPr>
          <p:spPr>
            <a:xfrm>
              <a:off x="2031569"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2" name="Oval 11">
              <a:extLst>
                <a:ext uri="{FF2B5EF4-FFF2-40B4-BE49-F238E27FC236}">
                  <a16:creationId xmlns:a16="http://schemas.microsoft.com/office/drawing/2014/main" id="{76BB9556-972B-4645-86AC-9D5DE78E1F30}"/>
                </a:ext>
              </a:extLst>
            </p:cNvPr>
            <p:cNvSpPr/>
            <p:nvPr/>
          </p:nvSpPr>
          <p:spPr>
            <a:xfrm>
              <a:off x="4813515"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3" name="Oval 12">
              <a:extLst>
                <a:ext uri="{FF2B5EF4-FFF2-40B4-BE49-F238E27FC236}">
                  <a16:creationId xmlns:a16="http://schemas.microsoft.com/office/drawing/2014/main" id="{F36E076C-3BDE-EE45-93D3-4E07B6D76235}"/>
                </a:ext>
              </a:extLst>
            </p:cNvPr>
            <p:cNvSpPr/>
            <p:nvPr/>
          </p:nvSpPr>
          <p:spPr>
            <a:xfrm>
              <a:off x="7595461"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4" name="Oval 13">
              <a:extLst>
                <a:ext uri="{FF2B5EF4-FFF2-40B4-BE49-F238E27FC236}">
                  <a16:creationId xmlns:a16="http://schemas.microsoft.com/office/drawing/2014/main" id="{093E6241-90EB-C245-8128-D22EC5B2BA48}"/>
                </a:ext>
              </a:extLst>
            </p:cNvPr>
            <p:cNvSpPr/>
            <p:nvPr/>
          </p:nvSpPr>
          <p:spPr>
            <a:xfrm>
              <a:off x="10377407"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cxnSp>
          <p:nvCxnSpPr>
            <p:cNvPr id="15" name="Straight Connector 14">
              <a:extLst>
                <a:ext uri="{FF2B5EF4-FFF2-40B4-BE49-F238E27FC236}">
                  <a16:creationId xmlns:a16="http://schemas.microsoft.com/office/drawing/2014/main" id="{276F8E92-BADB-5848-8674-01593FE168A0}"/>
                </a:ext>
              </a:extLst>
            </p:cNvPr>
            <p:cNvCxnSpPr>
              <a:cxnSpLocks/>
              <a:stCxn id="11" idx="6"/>
              <a:endCxn id="12" idx="2"/>
            </p:cNvCxnSpPr>
            <p:nvPr/>
          </p:nvCxnSpPr>
          <p:spPr>
            <a:xfrm>
              <a:off x="2178803"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28F2CDD-1C96-EE47-8383-30F5AC4F4143}"/>
                </a:ext>
              </a:extLst>
            </p:cNvPr>
            <p:cNvCxnSpPr>
              <a:cxnSpLocks/>
              <a:endCxn id="13" idx="2"/>
            </p:cNvCxnSpPr>
            <p:nvPr/>
          </p:nvCxnSpPr>
          <p:spPr>
            <a:xfrm>
              <a:off x="4960749"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0AEB71-D55C-3C4D-B1DB-10187FE70E10}"/>
                </a:ext>
              </a:extLst>
            </p:cNvPr>
            <p:cNvCxnSpPr>
              <a:cxnSpLocks/>
              <a:endCxn id="14" idx="2"/>
            </p:cNvCxnSpPr>
            <p:nvPr/>
          </p:nvCxnSpPr>
          <p:spPr>
            <a:xfrm>
              <a:off x="7742695"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grpSp>
      <p:sp>
        <p:nvSpPr>
          <p:cNvPr id="34" name="Text Placeholder 10">
            <a:extLst>
              <a:ext uri="{FF2B5EF4-FFF2-40B4-BE49-F238E27FC236}">
                <a16:creationId xmlns:a16="http://schemas.microsoft.com/office/drawing/2014/main" id="{3C2D23A5-B360-734D-9032-F02137CAD252}"/>
              </a:ext>
            </a:extLst>
          </p:cNvPr>
          <p:cNvSpPr>
            <a:spLocks noGrp="1"/>
          </p:cNvSpPr>
          <p:nvPr>
            <p:ph type="body" sz="quarter" idx="20" hasCustomPrompt="1"/>
          </p:nvPr>
        </p:nvSpPr>
        <p:spPr>
          <a:xfrm>
            <a:off x="808214" y="3080040"/>
            <a:ext cx="2981809" cy="533400"/>
          </a:xfrm>
        </p:spPr>
        <p:txBody>
          <a:bodyPr anchor="ctr">
            <a:noAutofit/>
          </a:bodyPr>
          <a:lstStyle>
            <a:lvl1pPr marL="0" indent="0" algn="ctr">
              <a:buNone/>
              <a:defRPr sz="1680" b="1" i="0">
                <a:solidFill>
                  <a:schemeClr val="bg1"/>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35" name="Text Placeholder 12">
            <a:extLst>
              <a:ext uri="{FF2B5EF4-FFF2-40B4-BE49-F238E27FC236}">
                <a16:creationId xmlns:a16="http://schemas.microsoft.com/office/drawing/2014/main" id="{B0E0321D-6510-3E40-8300-2A172756AECE}"/>
              </a:ext>
            </a:extLst>
          </p:cNvPr>
          <p:cNvSpPr>
            <a:spLocks noGrp="1"/>
          </p:cNvSpPr>
          <p:nvPr>
            <p:ph type="body" sz="quarter" idx="28" hasCustomPrompt="1"/>
          </p:nvPr>
        </p:nvSpPr>
        <p:spPr>
          <a:xfrm>
            <a:off x="808355" y="4434184"/>
            <a:ext cx="2981525" cy="2766311"/>
          </a:xfrm>
        </p:spPr>
        <p:txBody>
          <a:bodyPr>
            <a:noAutofit/>
          </a:bodyPr>
          <a:lstStyle>
            <a:lvl1pPr marL="0" indent="0" algn="ctr">
              <a:lnSpc>
                <a:spcPct val="150000"/>
              </a:lnSpc>
              <a:buNone/>
              <a:defRPr sz="1680" b="0" i="0">
                <a:solidFill>
                  <a:schemeClr val="bg1"/>
                </a:solidFill>
                <a:latin typeface="Arial" panose="020B0604020202020204" pitchFamily="34" charset="0"/>
                <a:cs typeface="Arial" panose="020B0604020202020204" pitchFamily="34" charset="0"/>
              </a:defRPr>
            </a:lvl1pPr>
            <a:lvl2pPr marL="548640" indent="0">
              <a:buNone/>
              <a:defRPr sz="1440" b="0" i="0">
                <a:solidFill>
                  <a:schemeClr val="bg1"/>
                </a:solidFill>
                <a:latin typeface="Poppins Light" pitchFamily="2" charset="77"/>
                <a:cs typeface="Poppins Light" pitchFamily="2" charset="77"/>
              </a:defRPr>
            </a:lvl2pPr>
            <a:lvl3pPr marL="1097280" indent="0">
              <a:buNone/>
              <a:defRPr sz="1440" b="0" i="0">
                <a:solidFill>
                  <a:schemeClr val="bg1"/>
                </a:solidFill>
                <a:latin typeface="Poppins Light" pitchFamily="2" charset="77"/>
                <a:cs typeface="Poppins Light" pitchFamily="2" charset="77"/>
              </a:defRPr>
            </a:lvl3pPr>
            <a:lvl4pPr marL="1645920" indent="0">
              <a:buNone/>
              <a:defRPr sz="1440" b="0" i="0">
                <a:solidFill>
                  <a:schemeClr val="bg1"/>
                </a:solidFill>
                <a:latin typeface="Poppins Light" pitchFamily="2" charset="77"/>
                <a:cs typeface="Poppins Light" pitchFamily="2" charset="77"/>
              </a:defRPr>
            </a:lvl4pPr>
            <a:lvl5pPr marL="2194560" indent="0">
              <a:buNone/>
              <a:defRPr sz="144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0">
            <a:extLst>
              <a:ext uri="{FF2B5EF4-FFF2-40B4-BE49-F238E27FC236}">
                <a16:creationId xmlns:a16="http://schemas.microsoft.com/office/drawing/2014/main" id="{2BCC76BC-7996-944A-AAFE-38F3245087B3}"/>
              </a:ext>
            </a:extLst>
          </p:cNvPr>
          <p:cNvSpPr>
            <a:spLocks noGrp="1"/>
          </p:cNvSpPr>
          <p:nvPr>
            <p:ph type="body" sz="quarter" idx="29" hasCustomPrompt="1"/>
          </p:nvPr>
        </p:nvSpPr>
        <p:spPr>
          <a:xfrm>
            <a:off x="4159638" y="3080040"/>
            <a:ext cx="2981809" cy="533400"/>
          </a:xfrm>
        </p:spPr>
        <p:txBody>
          <a:bodyPr anchor="ctr">
            <a:noAutofit/>
          </a:bodyPr>
          <a:lstStyle>
            <a:lvl1pPr marL="0" indent="0" algn="ctr">
              <a:buNone/>
              <a:defRPr sz="1680" b="1" i="0">
                <a:solidFill>
                  <a:schemeClr val="bg1"/>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44" name="Text Placeholder 12">
            <a:extLst>
              <a:ext uri="{FF2B5EF4-FFF2-40B4-BE49-F238E27FC236}">
                <a16:creationId xmlns:a16="http://schemas.microsoft.com/office/drawing/2014/main" id="{04688541-E83A-7549-A1F6-B1AE10BDCD4E}"/>
              </a:ext>
            </a:extLst>
          </p:cNvPr>
          <p:cNvSpPr>
            <a:spLocks noGrp="1"/>
          </p:cNvSpPr>
          <p:nvPr>
            <p:ph type="body" sz="quarter" idx="30" hasCustomPrompt="1"/>
          </p:nvPr>
        </p:nvSpPr>
        <p:spPr>
          <a:xfrm>
            <a:off x="4159778" y="4434184"/>
            <a:ext cx="2981525" cy="2766311"/>
          </a:xfrm>
        </p:spPr>
        <p:txBody>
          <a:bodyPr>
            <a:noAutofit/>
          </a:bodyPr>
          <a:lstStyle>
            <a:lvl1pPr marL="0" indent="0" algn="ctr">
              <a:lnSpc>
                <a:spcPct val="150000"/>
              </a:lnSpc>
              <a:buNone/>
              <a:defRPr sz="1680" b="0" i="0">
                <a:solidFill>
                  <a:schemeClr val="bg1"/>
                </a:solidFill>
                <a:latin typeface="Arial" panose="020B0604020202020204" pitchFamily="34" charset="0"/>
                <a:cs typeface="Arial" panose="020B0604020202020204" pitchFamily="34" charset="0"/>
              </a:defRPr>
            </a:lvl1pPr>
            <a:lvl2pPr marL="548640" indent="0">
              <a:buNone/>
              <a:defRPr sz="1440" b="0" i="0">
                <a:solidFill>
                  <a:schemeClr val="bg1"/>
                </a:solidFill>
                <a:latin typeface="Poppins Light" pitchFamily="2" charset="77"/>
                <a:cs typeface="Poppins Light" pitchFamily="2" charset="77"/>
              </a:defRPr>
            </a:lvl2pPr>
            <a:lvl3pPr marL="1097280" indent="0">
              <a:buNone/>
              <a:defRPr sz="1440" b="0" i="0">
                <a:solidFill>
                  <a:schemeClr val="bg1"/>
                </a:solidFill>
                <a:latin typeface="Poppins Light" pitchFamily="2" charset="77"/>
                <a:cs typeface="Poppins Light" pitchFamily="2" charset="77"/>
              </a:defRPr>
            </a:lvl3pPr>
            <a:lvl4pPr marL="1645920" indent="0">
              <a:buNone/>
              <a:defRPr sz="1440" b="0" i="0">
                <a:solidFill>
                  <a:schemeClr val="bg1"/>
                </a:solidFill>
                <a:latin typeface="Poppins Light" pitchFamily="2" charset="77"/>
                <a:cs typeface="Poppins Light" pitchFamily="2" charset="77"/>
              </a:defRPr>
            </a:lvl4pPr>
            <a:lvl5pPr marL="2194560" indent="0">
              <a:buNone/>
              <a:defRPr sz="144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7" name="Text Placeholder 10">
            <a:extLst>
              <a:ext uri="{FF2B5EF4-FFF2-40B4-BE49-F238E27FC236}">
                <a16:creationId xmlns:a16="http://schemas.microsoft.com/office/drawing/2014/main" id="{98A47B58-E53F-CC40-989E-CBBE226D633D}"/>
              </a:ext>
            </a:extLst>
          </p:cNvPr>
          <p:cNvSpPr>
            <a:spLocks noGrp="1"/>
          </p:cNvSpPr>
          <p:nvPr>
            <p:ph type="body" sz="quarter" idx="31" hasCustomPrompt="1"/>
          </p:nvPr>
        </p:nvSpPr>
        <p:spPr>
          <a:xfrm>
            <a:off x="7495221" y="3069954"/>
            <a:ext cx="2981809" cy="533400"/>
          </a:xfrm>
        </p:spPr>
        <p:txBody>
          <a:bodyPr anchor="ctr">
            <a:noAutofit/>
          </a:bodyPr>
          <a:lstStyle>
            <a:lvl1pPr marL="0" indent="0" algn="ctr">
              <a:buNone/>
              <a:defRPr sz="1680" b="1" i="0">
                <a:solidFill>
                  <a:schemeClr val="bg1"/>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48" name="Text Placeholder 12">
            <a:extLst>
              <a:ext uri="{FF2B5EF4-FFF2-40B4-BE49-F238E27FC236}">
                <a16:creationId xmlns:a16="http://schemas.microsoft.com/office/drawing/2014/main" id="{43B41A87-FF30-2E46-A760-2165733237F1}"/>
              </a:ext>
            </a:extLst>
          </p:cNvPr>
          <p:cNvSpPr>
            <a:spLocks noGrp="1"/>
          </p:cNvSpPr>
          <p:nvPr>
            <p:ph type="body" sz="quarter" idx="32" hasCustomPrompt="1"/>
          </p:nvPr>
        </p:nvSpPr>
        <p:spPr>
          <a:xfrm>
            <a:off x="7495362" y="4424098"/>
            <a:ext cx="2981525" cy="2766311"/>
          </a:xfrm>
        </p:spPr>
        <p:txBody>
          <a:bodyPr>
            <a:noAutofit/>
          </a:bodyPr>
          <a:lstStyle>
            <a:lvl1pPr marL="0" indent="0" algn="ctr">
              <a:lnSpc>
                <a:spcPct val="150000"/>
              </a:lnSpc>
              <a:buNone/>
              <a:defRPr sz="1680" b="0" i="0">
                <a:solidFill>
                  <a:schemeClr val="bg1"/>
                </a:solidFill>
                <a:latin typeface="Arial" panose="020B0604020202020204" pitchFamily="34" charset="0"/>
                <a:cs typeface="Arial" panose="020B0604020202020204" pitchFamily="34" charset="0"/>
              </a:defRPr>
            </a:lvl1pPr>
            <a:lvl2pPr marL="548640" indent="0">
              <a:buNone/>
              <a:defRPr sz="1440" b="0" i="0">
                <a:solidFill>
                  <a:schemeClr val="bg1"/>
                </a:solidFill>
                <a:latin typeface="Poppins Light" pitchFamily="2" charset="77"/>
                <a:cs typeface="Poppins Light" pitchFamily="2" charset="77"/>
              </a:defRPr>
            </a:lvl2pPr>
            <a:lvl3pPr marL="1097280" indent="0">
              <a:buNone/>
              <a:defRPr sz="1440" b="0" i="0">
                <a:solidFill>
                  <a:schemeClr val="bg1"/>
                </a:solidFill>
                <a:latin typeface="Poppins Light" pitchFamily="2" charset="77"/>
                <a:cs typeface="Poppins Light" pitchFamily="2" charset="77"/>
              </a:defRPr>
            </a:lvl3pPr>
            <a:lvl4pPr marL="1645920" indent="0">
              <a:buNone/>
              <a:defRPr sz="1440" b="0" i="0">
                <a:solidFill>
                  <a:schemeClr val="bg1"/>
                </a:solidFill>
                <a:latin typeface="Poppins Light" pitchFamily="2" charset="77"/>
                <a:cs typeface="Poppins Light" pitchFamily="2" charset="77"/>
              </a:defRPr>
            </a:lvl4pPr>
            <a:lvl5pPr marL="2194560" indent="0">
              <a:buNone/>
              <a:defRPr sz="144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9" name="Text Placeholder 10">
            <a:extLst>
              <a:ext uri="{FF2B5EF4-FFF2-40B4-BE49-F238E27FC236}">
                <a16:creationId xmlns:a16="http://schemas.microsoft.com/office/drawing/2014/main" id="{49F336B5-AE8F-5E4E-A3C2-D60C7026E1B8}"/>
              </a:ext>
            </a:extLst>
          </p:cNvPr>
          <p:cNvSpPr>
            <a:spLocks noGrp="1"/>
          </p:cNvSpPr>
          <p:nvPr>
            <p:ph type="body" sz="quarter" idx="33" hasCustomPrompt="1"/>
          </p:nvPr>
        </p:nvSpPr>
        <p:spPr>
          <a:xfrm>
            <a:off x="10811250" y="3069954"/>
            <a:ext cx="2981809" cy="533400"/>
          </a:xfrm>
        </p:spPr>
        <p:txBody>
          <a:bodyPr anchor="ctr">
            <a:noAutofit/>
          </a:bodyPr>
          <a:lstStyle>
            <a:lvl1pPr marL="0" indent="0" algn="ctr">
              <a:buNone/>
              <a:defRPr sz="1680" b="1" i="0">
                <a:solidFill>
                  <a:schemeClr val="bg1"/>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50" name="Text Placeholder 12">
            <a:extLst>
              <a:ext uri="{FF2B5EF4-FFF2-40B4-BE49-F238E27FC236}">
                <a16:creationId xmlns:a16="http://schemas.microsoft.com/office/drawing/2014/main" id="{8F3A880F-16DC-254F-8C33-8454FC3E98B8}"/>
              </a:ext>
            </a:extLst>
          </p:cNvPr>
          <p:cNvSpPr>
            <a:spLocks noGrp="1"/>
          </p:cNvSpPr>
          <p:nvPr>
            <p:ph type="body" sz="quarter" idx="34" hasCustomPrompt="1"/>
          </p:nvPr>
        </p:nvSpPr>
        <p:spPr>
          <a:xfrm>
            <a:off x="10811390" y="4424098"/>
            <a:ext cx="2981525" cy="2766311"/>
          </a:xfrm>
        </p:spPr>
        <p:txBody>
          <a:bodyPr>
            <a:noAutofit/>
          </a:bodyPr>
          <a:lstStyle>
            <a:lvl1pPr marL="0" indent="0" algn="ctr">
              <a:lnSpc>
                <a:spcPct val="150000"/>
              </a:lnSpc>
              <a:buNone/>
              <a:defRPr sz="1680" b="0" i="0">
                <a:solidFill>
                  <a:schemeClr val="bg1"/>
                </a:solidFill>
                <a:latin typeface="Arial" panose="020B0604020202020204" pitchFamily="34" charset="0"/>
                <a:cs typeface="Arial" panose="020B0604020202020204" pitchFamily="34" charset="0"/>
              </a:defRPr>
            </a:lvl1pPr>
            <a:lvl2pPr marL="548640" indent="0">
              <a:buNone/>
              <a:defRPr sz="1440" b="0" i="0">
                <a:solidFill>
                  <a:schemeClr val="bg1"/>
                </a:solidFill>
                <a:latin typeface="Poppins Light" pitchFamily="2" charset="77"/>
                <a:cs typeface="Poppins Light" pitchFamily="2" charset="77"/>
              </a:defRPr>
            </a:lvl2pPr>
            <a:lvl3pPr marL="1097280" indent="0">
              <a:buNone/>
              <a:defRPr sz="1440" b="0" i="0">
                <a:solidFill>
                  <a:schemeClr val="bg1"/>
                </a:solidFill>
                <a:latin typeface="Poppins Light" pitchFamily="2" charset="77"/>
                <a:cs typeface="Poppins Light" pitchFamily="2" charset="77"/>
              </a:defRPr>
            </a:lvl3pPr>
            <a:lvl4pPr marL="1645920" indent="0">
              <a:buNone/>
              <a:defRPr sz="1440" b="0" i="0">
                <a:solidFill>
                  <a:schemeClr val="bg1"/>
                </a:solidFill>
                <a:latin typeface="Poppins Light" pitchFamily="2" charset="77"/>
                <a:cs typeface="Poppins Light" pitchFamily="2" charset="77"/>
              </a:defRPr>
            </a:lvl4pPr>
            <a:lvl5pPr marL="2194560" indent="0">
              <a:buNone/>
              <a:defRPr sz="144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51" name="Picture Placeholder 5">
            <a:extLst>
              <a:ext uri="{FF2B5EF4-FFF2-40B4-BE49-F238E27FC236}">
                <a16:creationId xmlns:a16="http://schemas.microsoft.com/office/drawing/2014/main" id="{81354197-0888-C645-B726-277934DFD6C5}"/>
              </a:ext>
            </a:extLst>
          </p:cNvPr>
          <p:cNvSpPr>
            <a:spLocks noGrp="1"/>
          </p:cNvSpPr>
          <p:nvPr>
            <p:ph type="pic" sz="quarter" idx="13" hasCustomPrompt="1"/>
          </p:nvPr>
        </p:nvSpPr>
        <p:spPr>
          <a:xfrm>
            <a:off x="1938610" y="2137441"/>
            <a:ext cx="721015" cy="721015"/>
          </a:xfrm>
        </p:spPr>
        <p:txBody>
          <a:bodyPr>
            <a:normAutofit/>
          </a:bodyPr>
          <a:lstStyle>
            <a:lvl1pPr marL="0" indent="0" algn="ctr">
              <a:buNone/>
              <a:defRPr sz="1440"/>
            </a:lvl1pPr>
          </a:lstStyle>
          <a:p>
            <a:r>
              <a:rPr lang="en-US"/>
              <a:t>Icon</a:t>
            </a:r>
          </a:p>
        </p:txBody>
      </p:sp>
      <p:sp>
        <p:nvSpPr>
          <p:cNvPr id="55" name="Picture Placeholder 5">
            <a:extLst>
              <a:ext uri="{FF2B5EF4-FFF2-40B4-BE49-F238E27FC236}">
                <a16:creationId xmlns:a16="http://schemas.microsoft.com/office/drawing/2014/main" id="{EE4E3B6E-A016-CD4A-8F33-76D805166984}"/>
              </a:ext>
            </a:extLst>
          </p:cNvPr>
          <p:cNvSpPr>
            <a:spLocks noGrp="1"/>
          </p:cNvSpPr>
          <p:nvPr>
            <p:ph type="pic" sz="quarter" idx="35" hasCustomPrompt="1"/>
          </p:nvPr>
        </p:nvSpPr>
        <p:spPr>
          <a:xfrm>
            <a:off x="5290033" y="2137441"/>
            <a:ext cx="721015" cy="721015"/>
          </a:xfrm>
        </p:spPr>
        <p:txBody>
          <a:bodyPr>
            <a:normAutofit/>
          </a:bodyPr>
          <a:lstStyle>
            <a:lvl1pPr marL="0" indent="0" algn="ctr">
              <a:buNone/>
              <a:defRPr sz="1440"/>
            </a:lvl1pPr>
          </a:lstStyle>
          <a:p>
            <a:r>
              <a:rPr lang="en-US"/>
              <a:t>Icon</a:t>
            </a:r>
          </a:p>
        </p:txBody>
      </p:sp>
      <p:sp>
        <p:nvSpPr>
          <p:cNvPr id="56" name="Picture Placeholder 5">
            <a:extLst>
              <a:ext uri="{FF2B5EF4-FFF2-40B4-BE49-F238E27FC236}">
                <a16:creationId xmlns:a16="http://schemas.microsoft.com/office/drawing/2014/main" id="{0DBD0AD9-4545-FA4A-A851-D64D4858966D}"/>
              </a:ext>
            </a:extLst>
          </p:cNvPr>
          <p:cNvSpPr>
            <a:spLocks noGrp="1"/>
          </p:cNvSpPr>
          <p:nvPr>
            <p:ph type="pic" sz="quarter" idx="36" hasCustomPrompt="1"/>
          </p:nvPr>
        </p:nvSpPr>
        <p:spPr>
          <a:xfrm>
            <a:off x="8625617" y="2154769"/>
            <a:ext cx="721015" cy="721015"/>
          </a:xfrm>
        </p:spPr>
        <p:txBody>
          <a:bodyPr>
            <a:normAutofit/>
          </a:bodyPr>
          <a:lstStyle>
            <a:lvl1pPr marL="0" indent="0" algn="ctr">
              <a:buNone/>
              <a:defRPr sz="1440"/>
            </a:lvl1pPr>
          </a:lstStyle>
          <a:p>
            <a:r>
              <a:rPr lang="en-US"/>
              <a:t>Icon</a:t>
            </a:r>
          </a:p>
        </p:txBody>
      </p:sp>
      <p:sp>
        <p:nvSpPr>
          <p:cNvPr id="57" name="Picture Placeholder 5">
            <a:extLst>
              <a:ext uri="{FF2B5EF4-FFF2-40B4-BE49-F238E27FC236}">
                <a16:creationId xmlns:a16="http://schemas.microsoft.com/office/drawing/2014/main" id="{C11CEF38-8262-B842-BFBC-F16F1747D524}"/>
              </a:ext>
            </a:extLst>
          </p:cNvPr>
          <p:cNvSpPr>
            <a:spLocks noGrp="1"/>
          </p:cNvSpPr>
          <p:nvPr>
            <p:ph type="pic" sz="quarter" idx="37" hasCustomPrompt="1"/>
          </p:nvPr>
        </p:nvSpPr>
        <p:spPr>
          <a:xfrm>
            <a:off x="11941645" y="2154769"/>
            <a:ext cx="721015" cy="721015"/>
          </a:xfrm>
        </p:spPr>
        <p:txBody>
          <a:bodyPr>
            <a:normAutofit/>
          </a:bodyPr>
          <a:lstStyle>
            <a:lvl1pPr marL="0" indent="0" algn="ctr">
              <a:buNone/>
              <a:defRPr sz="1440"/>
            </a:lvl1pPr>
          </a:lstStyle>
          <a:p>
            <a:r>
              <a:rPr lang="en-US"/>
              <a:t>Icon</a:t>
            </a:r>
          </a:p>
        </p:txBody>
      </p:sp>
      <p:pic>
        <p:nvPicPr>
          <p:cNvPr id="58" name="Picture 57">
            <a:extLst>
              <a:ext uri="{FF2B5EF4-FFF2-40B4-BE49-F238E27FC236}">
                <a16:creationId xmlns:a16="http://schemas.microsoft.com/office/drawing/2014/main" id="{E4481B81-EAB6-204B-A2BB-2BA33007985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3941" y="7745736"/>
            <a:ext cx="920548" cy="337090"/>
          </a:xfrm>
          <a:prstGeom prst="rect">
            <a:avLst/>
          </a:prstGeom>
        </p:spPr>
      </p:pic>
    </p:spTree>
    <p:extLst>
      <p:ext uri="{BB962C8B-B14F-4D97-AF65-F5344CB8AC3E}">
        <p14:creationId xmlns:p14="http://schemas.microsoft.com/office/powerpoint/2010/main" val="321181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3 column timeline">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10614619" y="7745737"/>
            <a:ext cx="3291840" cy="185771"/>
          </a:xfrm>
        </p:spPr>
        <p:txBody>
          <a:bodyPr/>
          <a:lstStyle>
            <a:lvl1pPr>
              <a:defRPr sz="840">
                <a:solidFill>
                  <a:schemeClr val="bg1"/>
                </a:solidFill>
              </a:defRPr>
            </a:lvl1pPr>
          </a:lstStyle>
          <a:p>
            <a:fld id="{81715770-0B66-4D89-8E61-AABF50FE504C}" type="slidenum">
              <a:rPr lang="en-US" smtClean="0"/>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p:nvCxnSpPr>
        <p:spPr>
          <a:xfrm>
            <a:off x="723941" y="7473115"/>
            <a:ext cx="13182518"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sp>
        <p:nvSpPr>
          <p:cNvPr id="11" name="Oval 10">
            <a:extLst>
              <a:ext uri="{FF2B5EF4-FFF2-40B4-BE49-F238E27FC236}">
                <a16:creationId xmlns:a16="http://schemas.microsoft.com/office/drawing/2014/main" id="{5072EA01-3444-924E-9E7D-B16D0A165346}"/>
              </a:ext>
            </a:extLst>
          </p:cNvPr>
          <p:cNvSpPr/>
          <p:nvPr/>
        </p:nvSpPr>
        <p:spPr>
          <a:xfrm>
            <a:off x="2219357" y="3859078"/>
            <a:ext cx="176681" cy="176681"/>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4" name="Oval 13">
            <a:extLst>
              <a:ext uri="{FF2B5EF4-FFF2-40B4-BE49-F238E27FC236}">
                <a16:creationId xmlns:a16="http://schemas.microsoft.com/office/drawing/2014/main" id="{093E6241-90EB-C245-8128-D22EC5B2BA48}"/>
              </a:ext>
            </a:extLst>
          </p:cNvPr>
          <p:cNvSpPr/>
          <p:nvPr/>
        </p:nvSpPr>
        <p:spPr>
          <a:xfrm>
            <a:off x="12234362" y="3859078"/>
            <a:ext cx="176681" cy="176681"/>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34" name="Text Placeholder 10">
            <a:extLst>
              <a:ext uri="{FF2B5EF4-FFF2-40B4-BE49-F238E27FC236}">
                <a16:creationId xmlns:a16="http://schemas.microsoft.com/office/drawing/2014/main" id="{3C2D23A5-B360-734D-9032-F02137CAD252}"/>
              </a:ext>
            </a:extLst>
          </p:cNvPr>
          <p:cNvSpPr>
            <a:spLocks noGrp="1"/>
          </p:cNvSpPr>
          <p:nvPr>
            <p:ph type="body" sz="quarter" idx="20" hasCustomPrompt="1"/>
          </p:nvPr>
        </p:nvSpPr>
        <p:spPr>
          <a:xfrm>
            <a:off x="808214" y="3080040"/>
            <a:ext cx="2981809" cy="533400"/>
          </a:xfrm>
        </p:spPr>
        <p:txBody>
          <a:bodyPr anchor="ctr">
            <a:noAutofit/>
          </a:bodyPr>
          <a:lstStyle>
            <a:lvl1pPr marL="0" indent="0" algn="ctr">
              <a:buNone/>
              <a:defRPr sz="1680" b="1" i="0">
                <a:solidFill>
                  <a:schemeClr val="bg1"/>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35" name="Text Placeholder 12">
            <a:extLst>
              <a:ext uri="{FF2B5EF4-FFF2-40B4-BE49-F238E27FC236}">
                <a16:creationId xmlns:a16="http://schemas.microsoft.com/office/drawing/2014/main" id="{B0E0321D-6510-3E40-8300-2A172756AECE}"/>
              </a:ext>
            </a:extLst>
          </p:cNvPr>
          <p:cNvSpPr>
            <a:spLocks noGrp="1"/>
          </p:cNvSpPr>
          <p:nvPr>
            <p:ph type="body" sz="quarter" idx="28" hasCustomPrompt="1"/>
          </p:nvPr>
        </p:nvSpPr>
        <p:spPr>
          <a:xfrm>
            <a:off x="808355" y="4434184"/>
            <a:ext cx="2981525" cy="2766311"/>
          </a:xfrm>
        </p:spPr>
        <p:txBody>
          <a:bodyPr>
            <a:noAutofit/>
          </a:bodyPr>
          <a:lstStyle>
            <a:lvl1pPr marL="0" indent="0" algn="ctr">
              <a:lnSpc>
                <a:spcPct val="150000"/>
              </a:lnSpc>
              <a:buNone/>
              <a:defRPr sz="1680" b="0" i="0">
                <a:solidFill>
                  <a:schemeClr val="bg1"/>
                </a:solidFill>
                <a:latin typeface="Arial" panose="020B0604020202020204" pitchFamily="34" charset="0"/>
                <a:cs typeface="Arial" panose="020B0604020202020204" pitchFamily="34" charset="0"/>
              </a:defRPr>
            </a:lvl1pPr>
            <a:lvl2pPr marL="548640" indent="0">
              <a:buNone/>
              <a:defRPr sz="1440" b="0" i="0">
                <a:solidFill>
                  <a:schemeClr val="bg1"/>
                </a:solidFill>
                <a:latin typeface="Poppins Light" pitchFamily="2" charset="77"/>
                <a:cs typeface="Poppins Light" pitchFamily="2" charset="77"/>
              </a:defRPr>
            </a:lvl2pPr>
            <a:lvl3pPr marL="1097280" indent="0">
              <a:buNone/>
              <a:defRPr sz="1440" b="0" i="0">
                <a:solidFill>
                  <a:schemeClr val="bg1"/>
                </a:solidFill>
                <a:latin typeface="Poppins Light" pitchFamily="2" charset="77"/>
                <a:cs typeface="Poppins Light" pitchFamily="2" charset="77"/>
              </a:defRPr>
            </a:lvl3pPr>
            <a:lvl4pPr marL="1645920" indent="0">
              <a:buNone/>
              <a:defRPr sz="1440" b="0" i="0">
                <a:solidFill>
                  <a:schemeClr val="bg1"/>
                </a:solidFill>
                <a:latin typeface="Poppins Light" pitchFamily="2" charset="77"/>
                <a:cs typeface="Poppins Light" pitchFamily="2" charset="77"/>
              </a:defRPr>
            </a:lvl4pPr>
            <a:lvl5pPr marL="2194560" indent="0">
              <a:buNone/>
              <a:defRPr sz="144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0">
            <a:extLst>
              <a:ext uri="{FF2B5EF4-FFF2-40B4-BE49-F238E27FC236}">
                <a16:creationId xmlns:a16="http://schemas.microsoft.com/office/drawing/2014/main" id="{2BCC76BC-7996-944A-AAFE-38F3245087B3}"/>
              </a:ext>
            </a:extLst>
          </p:cNvPr>
          <p:cNvSpPr>
            <a:spLocks noGrp="1"/>
          </p:cNvSpPr>
          <p:nvPr>
            <p:ph type="body" sz="quarter" idx="29" hasCustomPrompt="1"/>
          </p:nvPr>
        </p:nvSpPr>
        <p:spPr>
          <a:xfrm>
            <a:off x="5647404" y="3080040"/>
            <a:ext cx="2981809" cy="533400"/>
          </a:xfrm>
        </p:spPr>
        <p:txBody>
          <a:bodyPr anchor="ctr">
            <a:noAutofit/>
          </a:bodyPr>
          <a:lstStyle>
            <a:lvl1pPr marL="0" indent="0" algn="ctr">
              <a:buNone/>
              <a:defRPr sz="1680" b="1" i="0">
                <a:solidFill>
                  <a:schemeClr val="bg1"/>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44" name="Text Placeholder 12">
            <a:extLst>
              <a:ext uri="{FF2B5EF4-FFF2-40B4-BE49-F238E27FC236}">
                <a16:creationId xmlns:a16="http://schemas.microsoft.com/office/drawing/2014/main" id="{04688541-E83A-7549-A1F6-B1AE10BDCD4E}"/>
              </a:ext>
            </a:extLst>
          </p:cNvPr>
          <p:cNvSpPr>
            <a:spLocks noGrp="1"/>
          </p:cNvSpPr>
          <p:nvPr>
            <p:ph type="body" sz="quarter" idx="30" hasCustomPrompt="1"/>
          </p:nvPr>
        </p:nvSpPr>
        <p:spPr>
          <a:xfrm>
            <a:off x="5647544" y="4434184"/>
            <a:ext cx="2981525" cy="2766311"/>
          </a:xfrm>
        </p:spPr>
        <p:txBody>
          <a:bodyPr>
            <a:noAutofit/>
          </a:bodyPr>
          <a:lstStyle>
            <a:lvl1pPr marL="0" indent="0" algn="ctr">
              <a:lnSpc>
                <a:spcPct val="150000"/>
              </a:lnSpc>
              <a:buNone/>
              <a:defRPr sz="1680" b="0" i="0">
                <a:solidFill>
                  <a:schemeClr val="bg1"/>
                </a:solidFill>
                <a:latin typeface="Arial" panose="020B0604020202020204" pitchFamily="34" charset="0"/>
                <a:cs typeface="Arial" panose="020B0604020202020204" pitchFamily="34" charset="0"/>
              </a:defRPr>
            </a:lvl1pPr>
            <a:lvl2pPr marL="548640" indent="0">
              <a:buNone/>
              <a:defRPr sz="1440" b="0" i="0">
                <a:solidFill>
                  <a:schemeClr val="bg1"/>
                </a:solidFill>
                <a:latin typeface="Poppins Light" pitchFamily="2" charset="77"/>
                <a:cs typeface="Poppins Light" pitchFamily="2" charset="77"/>
              </a:defRPr>
            </a:lvl2pPr>
            <a:lvl3pPr marL="1097280" indent="0">
              <a:buNone/>
              <a:defRPr sz="1440" b="0" i="0">
                <a:solidFill>
                  <a:schemeClr val="bg1"/>
                </a:solidFill>
                <a:latin typeface="Poppins Light" pitchFamily="2" charset="77"/>
                <a:cs typeface="Poppins Light" pitchFamily="2" charset="77"/>
              </a:defRPr>
            </a:lvl3pPr>
            <a:lvl4pPr marL="1645920" indent="0">
              <a:buNone/>
              <a:defRPr sz="1440" b="0" i="0">
                <a:solidFill>
                  <a:schemeClr val="bg1"/>
                </a:solidFill>
                <a:latin typeface="Poppins Light" pitchFamily="2" charset="77"/>
                <a:cs typeface="Poppins Light" pitchFamily="2" charset="77"/>
              </a:defRPr>
            </a:lvl4pPr>
            <a:lvl5pPr marL="2194560" indent="0">
              <a:buNone/>
              <a:defRPr sz="144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9" name="Text Placeholder 10">
            <a:extLst>
              <a:ext uri="{FF2B5EF4-FFF2-40B4-BE49-F238E27FC236}">
                <a16:creationId xmlns:a16="http://schemas.microsoft.com/office/drawing/2014/main" id="{49F336B5-AE8F-5E4E-A3C2-D60C7026E1B8}"/>
              </a:ext>
            </a:extLst>
          </p:cNvPr>
          <p:cNvSpPr>
            <a:spLocks noGrp="1"/>
          </p:cNvSpPr>
          <p:nvPr>
            <p:ph type="body" sz="quarter" idx="33" hasCustomPrompt="1"/>
          </p:nvPr>
        </p:nvSpPr>
        <p:spPr>
          <a:xfrm>
            <a:off x="10811250" y="3069954"/>
            <a:ext cx="2981809" cy="533400"/>
          </a:xfrm>
        </p:spPr>
        <p:txBody>
          <a:bodyPr anchor="ctr">
            <a:noAutofit/>
          </a:bodyPr>
          <a:lstStyle>
            <a:lvl1pPr marL="0" indent="0" algn="ctr">
              <a:buNone/>
              <a:defRPr sz="1680" b="1" i="0">
                <a:solidFill>
                  <a:schemeClr val="bg1"/>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50" name="Text Placeholder 12">
            <a:extLst>
              <a:ext uri="{FF2B5EF4-FFF2-40B4-BE49-F238E27FC236}">
                <a16:creationId xmlns:a16="http://schemas.microsoft.com/office/drawing/2014/main" id="{8F3A880F-16DC-254F-8C33-8454FC3E98B8}"/>
              </a:ext>
            </a:extLst>
          </p:cNvPr>
          <p:cNvSpPr>
            <a:spLocks noGrp="1"/>
          </p:cNvSpPr>
          <p:nvPr>
            <p:ph type="body" sz="quarter" idx="34" hasCustomPrompt="1"/>
          </p:nvPr>
        </p:nvSpPr>
        <p:spPr>
          <a:xfrm>
            <a:off x="10811390" y="4424098"/>
            <a:ext cx="2981525" cy="2766311"/>
          </a:xfrm>
        </p:spPr>
        <p:txBody>
          <a:bodyPr>
            <a:noAutofit/>
          </a:bodyPr>
          <a:lstStyle>
            <a:lvl1pPr marL="0" indent="0" algn="ctr">
              <a:lnSpc>
                <a:spcPct val="150000"/>
              </a:lnSpc>
              <a:buNone/>
              <a:defRPr sz="1680" b="0" i="0">
                <a:solidFill>
                  <a:schemeClr val="bg1"/>
                </a:solidFill>
                <a:latin typeface="Arial" panose="020B0604020202020204" pitchFamily="34" charset="0"/>
                <a:cs typeface="Arial" panose="020B0604020202020204" pitchFamily="34" charset="0"/>
              </a:defRPr>
            </a:lvl1pPr>
            <a:lvl2pPr marL="548640" indent="0">
              <a:buNone/>
              <a:defRPr sz="1440" b="0" i="0">
                <a:solidFill>
                  <a:schemeClr val="bg1"/>
                </a:solidFill>
                <a:latin typeface="Poppins Light" pitchFamily="2" charset="77"/>
                <a:cs typeface="Poppins Light" pitchFamily="2" charset="77"/>
              </a:defRPr>
            </a:lvl2pPr>
            <a:lvl3pPr marL="1097280" indent="0">
              <a:buNone/>
              <a:defRPr sz="1440" b="0" i="0">
                <a:solidFill>
                  <a:schemeClr val="bg1"/>
                </a:solidFill>
                <a:latin typeface="Poppins Light" pitchFamily="2" charset="77"/>
                <a:cs typeface="Poppins Light" pitchFamily="2" charset="77"/>
              </a:defRPr>
            </a:lvl3pPr>
            <a:lvl4pPr marL="1645920" indent="0">
              <a:buNone/>
              <a:defRPr sz="1440" b="0" i="0">
                <a:solidFill>
                  <a:schemeClr val="bg1"/>
                </a:solidFill>
                <a:latin typeface="Poppins Light" pitchFamily="2" charset="77"/>
                <a:cs typeface="Poppins Light" pitchFamily="2" charset="77"/>
              </a:defRPr>
            </a:lvl4pPr>
            <a:lvl5pPr marL="2194560" indent="0">
              <a:buNone/>
              <a:defRPr sz="144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51" name="Picture Placeholder 5">
            <a:extLst>
              <a:ext uri="{FF2B5EF4-FFF2-40B4-BE49-F238E27FC236}">
                <a16:creationId xmlns:a16="http://schemas.microsoft.com/office/drawing/2014/main" id="{81354197-0888-C645-B726-277934DFD6C5}"/>
              </a:ext>
            </a:extLst>
          </p:cNvPr>
          <p:cNvSpPr>
            <a:spLocks noGrp="1"/>
          </p:cNvSpPr>
          <p:nvPr>
            <p:ph type="pic" sz="quarter" idx="13" hasCustomPrompt="1"/>
          </p:nvPr>
        </p:nvSpPr>
        <p:spPr>
          <a:xfrm>
            <a:off x="1938610" y="2137441"/>
            <a:ext cx="721015" cy="721015"/>
          </a:xfrm>
        </p:spPr>
        <p:txBody>
          <a:bodyPr>
            <a:normAutofit/>
          </a:bodyPr>
          <a:lstStyle>
            <a:lvl1pPr marL="0" indent="0" algn="ctr">
              <a:buNone/>
              <a:defRPr sz="1440"/>
            </a:lvl1pPr>
          </a:lstStyle>
          <a:p>
            <a:r>
              <a:rPr lang="en-US"/>
              <a:t>Icon</a:t>
            </a:r>
          </a:p>
        </p:txBody>
      </p:sp>
      <p:sp>
        <p:nvSpPr>
          <p:cNvPr id="55" name="Picture Placeholder 5">
            <a:extLst>
              <a:ext uri="{FF2B5EF4-FFF2-40B4-BE49-F238E27FC236}">
                <a16:creationId xmlns:a16="http://schemas.microsoft.com/office/drawing/2014/main" id="{EE4E3B6E-A016-CD4A-8F33-76D805166984}"/>
              </a:ext>
            </a:extLst>
          </p:cNvPr>
          <p:cNvSpPr>
            <a:spLocks noGrp="1"/>
          </p:cNvSpPr>
          <p:nvPr>
            <p:ph type="pic" sz="quarter" idx="35" hasCustomPrompt="1"/>
          </p:nvPr>
        </p:nvSpPr>
        <p:spPr>
          <a:xfrm>
            <a:off x="6777799" y="2137441"/>
            <a:ext cx="721015" cy="721015"/>
          </a:xfrm>
        </p:spPr>
        <p:txBody>
          <a:bodyPr>
            <a:normAutofit/>
          </a:bodyPr>
          <a:lstStyle>
            <a:lvl1pPr marL="0" indent="0" algn="ctr">
              <a:buNone/>
              <a:defRPr sz="1440"/>
            </a:lvl1pPr>
          </a:lstStyle>
          <a:p>
            <a:r>
              <a:rPr lang="en-US"/>
              <a:t>Icon</a:t>
            </a:r>
          </a:p>
        </p:txBody>
      </p:sp>
      <p:sp>
        <p:nvSpPr>
          <p:cNvPr id="57" name="Picture Placeholder 5">
            <a:extLst>
              <a:ext uri="{FF2B5EF4-FFF2-40B4-BE49-F238E27FC236}">
                <a16:creationId xmlns:a16="http://schemas.microsoft.com/office/drawing/2014/main" id="{C11CEF38-8262-B842-BFBC-F16F1747D524}"/>
              </a:ext>
            </a:extLst>
          </p:cNvPr>
          <p:cNvSpPr>
            <a:spLocks noGrp="1"/>
          </p:cNvSpPr>
          <p:nvPr>
            <p:ph type="pic" sz="quarter" idx="37" hasCustomPrompt="1"/>
          </p:nvPr>
        </p:nvSpPr>
        <p:spPr>
          <a:xfrm>
            <a:off x="11941645" y="2154769"/>
            <a:ext cx="721015" cy="721015"/>
          </a:xfrm>
        </p:spPr>
        <p:txBody>
          <a:bodyPr>
            <a:normAutofit/>
          </a:bodyPr>
          <a:lstStyle>
            <a:lvl1pPr marL="0" indent="0" algn="ctr">
              <a:buNone/>
              <a:defRPr sz="1440"/>
            </a:lvl1pPr>
          </a:lstStyle>
          <a:p>
            <a:r>
              <a:rPr lang="en-US"/>
              <a:t>Icon</a:t>
            </a:r>
          </a:p>
        </p:txBody>
      </p:sp>
      <p:cxnSp>
        <p:nvCxnSpPr>
          <p:cNvPr id="26" name="Straight Connector 25">
            <a:extLst>
              <a:ext uri="{FF2B5EF4-FFF2-40B4-BE49-F238E27FC236}">
                <a16:creationId xmlns:a16="http://schemas.microsoft.com/office/drawing/2014/main" id="{7F3896D3-ED3D-4B4E-BAB0-3408D27D8F84}"/>
              </a:ext>
            </a:extLst>
          </p:cNvPr>
          <p:cNvCxnSpPr>
            <a:cxnSpLocks/>
          </p:cNvCxnSpPr>
          <p:nvPr/>
        </p:nvCxnSpPr>
        <p:spPr>
          <a:xfrm>
            <a:off x="2396038" y="3947418"/>
            <a:ext cx="9838325"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0881049-F4D5-8E46-B633-870EB22E1F7A}"/>
              </a:ext>
            </a:extLst>
          </p:cNvPr>
          <p:cNvSpPr/>
          <p:nvPr/>
        </p:nvSpPr>
        <p:spPr>
          <a:xfrm>
            <a:off x="7052963" y="3859078"/>
            <a:ext cx="176681" cy="176681"/>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29" name="Picture 28">
            <a:extLst>
              <a:ext uri="{FF2B5EF4-FFF2-40B4-BE49-F238E27FC236}">
                <a16:creationId xmlns:a16="http://schemas.microsoft.com/office/drawing/2014/main" id="{D29509A9-DED5-9F44-A6D7-714C8330C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3941" y="7745736"/>
            <a:ext cx="920548" cy="337090"/>
          </a:xfrm>
          <a:prstGeom prst="rect">
            <a:avLst/>
          </a:prstGeom>
        </p:spPr>
      </p:pic>
    </p:spTree>
    <p:extLst>
      <p:ext uri="{BB962C8B-B14F-4D97-AF65-F5344CB8AC3E}">
        <p14:creationId xmlns:p14="http://schemas.microsoft.com/office/powerpoint/2010/main" val="312306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ent: Titly only 2">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10614619" y="7745737"/>
            <a:ext cx="3291840" cy="185771"/>
          </a:xfrm>
        </p:spPr>
        <p:txBody>
          <a:bodyPr/>
          <a:lstStyle>
            <a:lvl1pPr>
              <a:defRPr sz="840">
                <a:solidFill>
                  <a:schemeClr val="bg1"/>
                </a:solidFill>
              </a:defRPr>
            </a:lvl1pPr>
          </a:lstStyle>
          <a:p>
            <a:fld id="{81715770-0B66-4D89-8E61-AABF50FE504C}" type="slidenum">
              <a:rPr lang="en-US" smtClean="0"/>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p:nvCxnSpPr>
        <p:spPr>
          <a:xfrm>
            <a:off x="723941" y="7473115"/>
            <a:ext cx="13182518"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pic>
        <p:nvPicPr>
          <p:cNvPr id="29" name="Picture 28">
            <a:extLst>
              <a:ext uri="{FF2B5EF4-FFF2-40B4-BE49-F238E27FC236}">
                <a16:creationId xmlns:a16="http://schemas.microsoft.com/office/drawing/2014/main" id="{D29509A9-DED5-9F44-A6D7-714C8330C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3941" y="7745736"/>
            <a:ext cx="920548" cy="337090"/>
          </a:xfrm>
          <a:prstGeom prst="rect">
            <a:avLst/>
          </a:prstGeom>
        </p:spPr>
      </p:pic>
    </p:spTree>
    <p:extLst>
      <p:ext uri="{BB962C8B-B14F-4D97-AF65-F5344CB8AC3E}">
        <p14:creationId xmlns:p14="http://schemas.microsoft.com/office/powerpoint/2010/main" val="147502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3 column with imag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81715770-0B66-4D89-8E61-AABF50FE504C}" type="slidenum">
              <a:rPr lang="en-US" smtClean="0"/>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p:nvCxnSpPr>
        <p:spPr>
          <a:xfrm>
            <a:off x="723941" y="7473115"/>
            <a:ext cx="1318251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88A8229-A416-B945-99EF-E62BE7190D6B}"/>
              </a:ext>
            </a:extLst>
          </p:cNvPr>
          <p:cNvSpPr/>
          <p:nvPr/>
        </p:nvSpPr>
        <p:spPr>
          <a:xfrm>
            <a:off x="1503273" y="4278259"/>
            <a:ext cx="3311636" cy="10417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0" name="Rectangle 19">
            <a:extLst>
              <a:ext uri="{FF2B5EF4-FFF2-40B4-BE49-F238E27FC236}">
                <a16:creationId xmlns:a16="http://schemas.microsoft.com/office/drawing/2014/main" id="{8608C9CF-EE61-D64F-A706-313B0D157771}"/>
              </a:ext>
            </a:extLst>
          </p:cNvPr>
          <p:cNvSpPr/>
          <p:nvPr/>
        </p:nvSpPr>
        <p:spPr>
          <a:xfrm>
            <a:off x="5659381" y="4278259"/>
            <a:ext cx="3311636" cy="10417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1" name="Rectangle 20">
            <a:extLst>
              <a:ext uri="{FF2B5EF4-FFF2-40B4-BE49-F238E27FC236}">
                <a16:creationId xmlns:a16="http://schemas.microsoft.com/office/drawing/2014/main" id="{87F95B2E-4112-0945-B78A-9283F27F2EF0}"/>
              </a:ext>
            </a:extLst>
          </p:cNvPr>
          <p:cNvSpPr/>
          <p:nvPr/>
        </p:nvSpPr>
        <p:spPr>
          <a:xfrm>
            <a:off x="9806721" y="4278259"/>
            <a:ext cx="3311636" cy="10417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8" name="Picture Placeholder 3">
            <a:extLst>
              <a:ext uri="{FF2B5EF4-FFF2-40B4-BE49-F238E27FC236}">
                <a16:creationId xmlns:a16="http://schemas.microsoft.com/office/drawing/2014/main" id="{0C4B9813-2597-C647-B9F4-EB0258A70F7C}"/>
              </a:ext>
            </a:extLst>
          </p:cNvPr>
          <p:cNvSpPr>
            <a:spLocks noGrp="1"/>
          </p:cNvSpPr>
          <p:nvPr>
            <p:ph type="pic" sz="quarter" idx="14"/>
          </p:nvPr>
        </p:nvSpPr>
        <p:spPr>
          <a:xfrm>
            <a:off x="5651545" y="2247901"/>
            <a:ext cx="3308984" cy="2030358"/>
          </a:xfrm>
        </p:spPr>
        <p:txBody>
          <a:bodyPr>
            <a:normAutofit/>
          </a:bodyPr>
          <a:lstStyle>
            <a:lvl1pPr marL="0" indent="0">
              <a:buNone/>
              <a:defRPr sz="1440" b="0" i="0">
                <a:latin typeface="Arial" panose="020B0604020202020204" pitchFamily="34" charset="0"/>
                <a:cs typeface="Arial" panose="020B0604020202020204" pitchFamily="34" charset="0"/>
              </a:defRPr>
            </a:lvl1pPr>
          </a:lstStyle>
          <a:p>
            <a:r>
              <a:rPr lang="en-US"/>
              <a:t>Click icon to add picture</a:t>
            </a:r>
          </a:p>
        </p:txBody>
      </p:sp>
      <p:sp>
        <p:nvSpPr>
          <p:cNvPr id="22" name="Picture Placeholder 3">
            <a:extLst>
              <a:ext uri="{FF2B5EF4-FFF2-40B4-BE49-F238E27FC236}">
                <a16:creationId xmlns:a16="http://schemas.microsoft.com/office/drawing/2014/main" id="{5E34B2B6-E2C6-1F45-AB57-B4A8742EDD0B}"/>
              </a:ext>
            </a:extLst>
          </p:cNvPr>
          <p:cNvSpPr>
            <a:spLocks noGrp="1"/>
          </p:cNvSpPr>
          <p:nvPr>
            <p:ph type="pic" sz="quarter" idx="15"/>
          </p:nvPr>
        </p:nvSpPr>
        <p:spPr>
          <a:xfrm>
            <a:off x="9796233" y="2247901"/>
            <a:ext cx="3308984" cy="2030358"/>
          </a:xfrm>
        </p:spPr>
        <p:txBody>
          <a:bodyPr>
            <a:normAutofit/>
          </a:bodyPr>
          <a:lstStyle>
            <a:lvl1pPr marL="0" indent="0">
              <a:buNone/>
              <a:defRPr sz="1440" b="0" i="0">
                <a:latin typeface="Arial" panose="020B0604020202020204" pitchFamily="34" charset="0"/>
                <a:cs typeface="Arial" panose="020B0604020202020204" pitchFamily="34" charset="0"/>
              </a:defRPr>
            </a:lvl1pPr>
          </a:lstStyle>
          <a:p>
            <a:r>
              <a:rPr lang="en-US"/>
              <a:t>Click icon to add picture</a:t>
            </a:r>
          </a:p>
        </p:txBody>
      </p:sp>
      <p:sp>
        <p:nvSpPr>
          <p:cNvPr id="23" name="Picture Placeholder 3">
            <a:extLst>
              <a:ext uri="{FF2B5EF4-FFF2-40B4-BE49-F238E27FC236}">
                <a16:creationId xmlns:a16="http://schemas.microsoft.com/office/drawing/2014/main" id="{33597867-B13F-0143-9A65-9A55D250540B}"/>
              </a:ext>
            </a:extLst>
          </p:cNvPr>
          <p:cNvSpPr>
            <a:spLocks noGrp="1"/>
          </p:cNvSpPr>
          <p:nvPr>
            <p:ph type="pic" sz="quarter" idx="13"/>
          </p:nvPr>
        </p:nvSpPr>
        <p:spPr>
          <a:xfrm>
            <a:off x="1506856" y="2247901"/>
            <a:ext cx="3308984" cy="2030358"/>
          </a:xfrm>
        </p:spPr>
        <p:txBody>
          <a:bodyPr>
            <a:normAutofit/>
          </a:bodyPr>
          <a:lstStyle>
            <a:lvl1pPr marL="0" indent="0">
              <a:buNone/>
              <a:defRPr sz="1440" b="0" i="0">
                <a:latin typeface="Arial" panose="020B0604020202020204" pitchFamily="34" charset="0"/>
                <a:cs typeface="Arial" panose="020B0604020202020204" pitchFamily="34" charset="0"/>
              </a:defRPr>
            </a:lvl1pPr>
          </a:lstStyle>
          <a:p>
            <a:r>
              <a:rPr lang="en-US"/>
              <a:t>Click icon to add picture</a:t>
            </a:r>
          </a:p>
        </p:txBody>
      </p:sp>
      <p:sp>
        <p:nvSpPr>
          <p:cNvPr id="24" name="Text Placeholder 4">
            <a:extLst>
              <a:ext uri="{FF2B5EF4-FFF2-40B4-BE49-F238E27FC236}">
                <a16:creationId xmlns:a16="http://schemas.microsoft.com/office/drawing/2014/main" id="{AEC9FD3A-462B-EE47-B4AB-9B55BC49AF0B}"/>
              </a:ext>
            </a:extLst>
          </p:cNvPr>
          <p:cNvSpPr>
            <a:spLocks noGrp="1"/>
          </p:cNvSpPr>
          <p:nvPr>
            <p:ph type="body" sz="quarter" idx="23" hasCustomPrompt="1"/>
          </p:nvPr>
        </p:nvSpPr>
        <p:spPr>
          <a:xfrm>
            <a:off x="1504204" y="4638738"/>
            <a:ext cx="3319466" cy="442153"/>
          </a:xfrm>
        </p:spPr>
        <p:txBody>
          <a:bodyPr anchor="ctr">
            <a:noAutofit/>
          </a:bodyPr>
          <a:lstStyle>
            <a:lvl1pPr marL="0" indent="0" algn="l">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Jane Doe</a:t>
            </a:r>
          </a:p>
        </p:txBody>
      </p:sp>
      <p:sp>
        <p:nvSpPr>
          <p:cNvPr id="25" name="Text Placeholder 4">
            <a:extLst>
              <a:ext uri="{FF2B5EF4-FFF2-40B4-BE49-F238E27FC236}">
                <a16:creationId xmlns:a16="http://schemas.microsoft.com/office/drawing/2014/main" id="{2B25573E-3084-E043-8FF2-42AE1E44AE62}"/>
              </a:ext>
            </a:extLst>
          </p:cNvPr>
          <p:cNvSpPr>
            <a:spLocks noGrp="1"/>
          </p:cNvSpPr>
          <p:nvPr>
            <p:ph type="body" sz="quarter" idx="24" hasCustomPrompt="1"/>
          </p:nvPr>
        </p:nvSpPr>
        <p:spPr>
          <a:xfrm>
            <a:off x="1504204" y="5110984"/>
            <a:ext cx="3319466" cy="2089507"/>
          </a:xfrm>
        </p:spPr>
        <p:txBody>
          <a:bodyPr anchor="t">
            <a:noAutofit/>
          </a:bodyPr>
          <a:lstStyle>
            <a:lvl1pPr marL="0" indent="0" algn="l">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Positions Placeholder, Company</a:t>
            </a:r>
          </a:p>
        </p:txBody>
      </p:sp>
      <p:sp>
        <p:nvSpPr>
          <p:cNvPr id="26" name="Text Placeholder 4">
            <a:extLst>
              <a:ext uri="{FF2B5EF4-FFF2-40B4-BE49-F238E27FC236}">
                <a16:creationId xmlns:a16="http://schemas.microsoft.com/office/drawing/2014/main" id="{8E598C90-8C31-4F44-A5C8-7B689AC6108D}"/>
              </a:ext>
            </a:extLst>
          </p:cNvPr>
          <p:cNvSpPr>
            <a:spLocks noGrp="1"/>
          </p:cNvSpPr>
          <p:nvPr>
            <p:ph type="body" sz="quarter" idx="25" hasCustomPrompt="1"/>
          </p:nvPr>
        </p:nvSpPr>
        <p:spPr>
          <a:xfrm>
            <a:off x="5655467" y="4638738"/>
            <a:ext cx="3319466" cy="442153"/>
          </a:xfrm>
        </p:spPr>
        <p:txBody>
          <a:bodyPr anchor="ctr">
            <a:noAutofit/>
          </a:bodyPr>
          <a:lstStyle>
            <a:lvl1pPr marL="0" indent="0" algn="l">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Jane Doe</a:t>
            </a:r>
          </a:p>
        </p:txBody>
      </p:sp>
      <p:sp>
        <p:nvSpPr>
          <p:cNvPr id="27" name="Text Placeholder 4">
            <a:extLst>
              <a:ext uri="{FF2B5EF4-FFF2-40B4-BE49-F238E27FC236}">
                <a16:creationId xmlns:a16="http://schemas.microsoft.com/office/drawing/2014/main" id="{74CA8BE6-9310-594C-B416-2298AF87D4E6}"/>
              </a:ext>
            </a:extLst>
          </p:cNvPr>
          <p:cNvSpPr>
            <a:spLocks noGrp="1"/>
          </p:cNvSpPr>
          <p:nvPr>
            <p:ph type="body" sz="quarter" idx="26" hasCustomPrompt="1"/>
          </p:nvPr>
        </p:nvSpPr>
        <p:spPr>
          <a:xfrm>
            <a:off x="5655467" y="5110984"/>
            <a:ext cx="3319466" cy="2089507"/>
          </a:xfrm>
        </p:spPr>
        <p:txBody>
          <a:bodyPr anchor="t">
            <a:noAutofit/>
          </a:bodyPr>
          <a:lstStyle>
            <a:lvl1pPr marL="0" indent="0" algn="l">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Positions Placeholder, Company</a:t>
            </a:r>
          </a:p>
        </p:txBody>
      </p:sp>
      <p:sp>
        <p:nvSpPr>
          <p:cNvPr id="28" name="Text Placeholder 4">
            <a:extLst>
              <a:ext uri="{FF2B5EF4-FFF2-40B4-BE49-F238E27FC236}">
                <a16:creationId xmlns:a16="http://schemas.microsoft.com/office/drawing/2014/main" id="{287CEC6B-9207-B146-B271-2859DBDEA2D8}"/>
              </a:ext>
            </a:extLst>
          </p:cNvPr>
          <p:cNvSpPr>
            <a:spLocks noGrp="1"/>
          </p:cNvSpPr>
          <p:nvPr>
            <p:ph type="body" sz="quarter" idx="27" hasCustomPrompt="1"/>
          </p:nvPr>
        </p:nvSpPr>
        <p:spPr>
          <a:xfrm>
            <a:off x="9796233" y="4641812"/>
            <a:ext cx="3319466" cy="442153"/>
          </a:xfrm>
        </p:spPr>
        <p:txBody>
          <a:bodyPr anchor="ctr">
            <a:noAutofit/>
          </a:bodyPr>
          <a:lstStyle>
            <a:lvl1pPr marL="0" indent="0" algn="l">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Jane Doe</a:t>
            </a:r>
          </a:p>
        </p:txBody>
      </p:sp>
      <p:sp>
        <p:nvSpPr>
          <p:cNvPr id="29" name="Text Placeholder 4">
            <a:extLst>
              <a:ext uri="{FF2B5EF4-FFF2-40B4-BE49-F238E27FC236}">
                <a16:creationId xmlns:a16="http://schemas.microsoft.com/office/drawing/2014/main" id="{E0098A3E-BAB3-5E4A-9EA2-F0C934659086}"/>
              </a:ext>
            </a:extLst>
          </p:cNvPr>
          <p:cNvSpPr>
            <a:spLocks noGrp="1"/>
          </p:cNvSpPr>
          <p:nvPr>
            <p:ph type="body" sz="quarter" idx="28" hasCustomPrompt="1"/>
          </p:nvPr>
        </p:nvSpPr>
        <p:spPr>
          <a:xfrm>
            <a:off x="9796233" y="5114058"/>
            <a:ext cx="3319466" cy="2089507"/>
          </a:xfrm>
        </p:spPr>
        <p:txBody>
          <a:bodyPr anchor="t">
            <a:noAutofit/>
          </a:bodyPr>
          <a:lstStyle>
            <a:lvl1pPr marL="0" indent="0" algn="l">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Positions Placeholder, Company</a:t>
            </a:r>
          </a:p>
        </p:txBody>
      </p:sp>
      <p:pic>
        <p:nvPicPr>
          <p:cNvPr id="19" name="Picture 18">
            <a:extLst>
              <a:ext uri="{FF2B5EF4-FFF2-40B4-BE49-F238E27FC236}">
                <a16:creationId xmlns:a16="http://schemas.microsoft.com/office/drawing/2014/main" id="{FD11BC14-EA72-034B-B2D6-728E12266DF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226124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3 column 2">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F1481B15-7EC7-6F4A-B2A5-B009A4258874}"/>
              </a:ext>
            </a:extLst>
          </p:cNvPr>
          <p:cNvSpPr>
            <a:spLocks noGrp="1"/>
          </p:cNvSpPr>
          <p:nvPr>
            <p:ph type="pic" sz="quarter" idx="14"/>
          </p:nvPr>
        </p:nvSpPr>
        <p:spPr>
          <a:xfrm>
            <a:off x="5651545" y="2247900"/>
            <a:ext cx="3308984" cy="2082166"/>
          </a:xfrm>
        </p:spPr>
        <p:txBody>
          <a:bodyPr>
            <a:normAutofit/>
          </a:bodyPr>
          <a:lstStyle>
            <a:lvl1pPr marL="0" indent="0">
              <a:buNone/>
              <a:defRPr sz="1440" b="0" i="0">
                <a:latin typeface="Arial" panose="020B0604020202020204" pitchFamily="34" charset="0"/>
                <a:cs typeface="Arial" panose="020B0604020202020204" pitchFamily="34" charset="0"/>
              </a:defRPr>
            </a:lvl1pPr>
          </a:lstStyle>
          <a:p>
            <a:r>
              <a:rPr lang="en-US"/>
              <a:t>Click icon to add picture</a:t>
            </a:r>
          </a:p>
        </p:txBody>
      </p:sp>
      <p:sp>
        <p:nvSpPr>
          <p:cNvPr id="18" name="Picture Placeholder 3">
            <a:extLst>
              <a:ext uri="{FF2B5EF4-FFF2-40B4-BE49-F238E27FC236}">
                <a16:creationId xmlns:a16="http://schemas.microsoft.com/office/drawing/2014/main" id="{AC282AC2-BECF-2543-8629-470F64719AC0}"/>
              </a:ext>
            </a:extLst>
          </p:cNvPr>
          <p:cNvSpPr>
            <a:spLocks noGrp="1"/>
          </p:cNvSpPr>
          <p:nvPr>
            <p:ph type="pic" sz="quarter" idx="15"/>
          </p:nvPr>
        </p:nvSpPr>
        <p:spPr>
          <a:xfrm>
            <a:off x="9796233" y="2247900"/>
            <a:ext cx="3308984" cy="2082166"/>
          </a:xfrm>
        </p:spPr>
        <p:txBody>
          <a:bodyPr>
            <a:normAutofit/>
          </a:bodyPr>
          <a:lstStyle>
            <a:lvl1pPr marL="0" indent="0">
              <a:buNone/>
              <a:defRPr sz="1440" b="0" i="0">
                <a:latin typeface="Arial" panose="020B0604020202020204" pitchFamily="34" charset="0"/>
                <a:cs typeface="Arial" panose="020B0604020202020204" pitchFamily="34" charset="0"/>
              </a:defRPr>
            </a:lvl1pPr>
          </a:lstStyle>
          <a:p>
            <a:r>
              <a:rPr lang="en-US"/>
              <a:t>Click icon to add picture</a:t>
            </a:r>
          </a:p>
        </p:txBody>
      </p:sp>
      <p:sp>
        <p:nvSpPr>
          <p:cNvPr id="4" name="Picture Placeholder 3">
            <a:extLst>
              <a:ext uri="{FF2B5EF4-FFF2-40B4-BE49-F238E27FC236}">
                <a16:creationId xmlns:a16="http://schemas.microsoft.com/office/drawing/2014/main" id="{9116AEF1-4F06-D84D-B613-54F8E79DF4B8}"/>
              </a:ext>
            </a:extLst>
          </p:cNvPr>
          <p:cNvSpPr>
            <a:spLocks noGrp="1"/>
          </p:cNvSpPr>
          <p:nvPr>
            <p:ph type="pic" sz="quarter" idx="13"/>
          </p:nvPr>
        </p:nvSpPr>
        <p:spPr>
          <a:xfrm>
            <a:off x="1506856" y="2247900"/>
            <a:ext cx="3308984" cy="2082166"/>
          </a:xfrm>
        </p:spPr>
        <p:txBody>
          <a:bodyPr>
            <a:normAutofit/>
          </a:bodyPr>
          <a:lstStyle>
            <a:lvl1pPr marL="0" indent="0">
              <a:buNone/>
              <a:defRPr sz="1440" b="0" i="0">
                <a:latin typeface="Arial" panose="020B0604020202020204" pitchFamily="34" charset="0"/>
                <a:cs typeface="Arial" panose="020B0604020202020204" pitchFamily="34" charset="0"/>
              </a:defRPr>
            </a:lvl1pPr>
          </a:lstStyle>
          <a:p>
            <a:r>
              <a:rPr lang="en-US"/>
              <a:t>Click icon to add picture</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81715770-0B66-4D89-8E61-AABF50FE504C}" type="slidenum">
              <a:rPr lang="en-US" smtClean="0"/>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2" name="Rectangle 21">
            <a:extLst>
              <a:ext uri="{FF2B5EF4-FFF2-40B4-BE49-F238E27FC236}">
                <a16:creationId xmlns:a16="http://schemas.microsoft.com/office/drawing/2014/main" id="{2D4AFCDF-11EB-F047-9AD0-F5FACA0249C6}"/>
              </a:ext>
            </a:extLst>
          </p:cNvPr>
          <p:cNvSpPr/>
          <p:nvPr/>
        </p:nvSpPr>
        <p:spPr>
          <a:xfrm>
            <a:off x="-6373" y="8076058"/>
            <a:ext cx="14640835" cy="15354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3" name="Text Placeholder 4">
            <a:extLst>
              <a:ext uri="{FF2B5EF4-FFF2-40B4-BE49-F238E27FC236}">
                <a16:creationId xmlns:a16="http://schemas.microsoft.com/office/drawing/2014/main" id="{71C16221-F2AB-8947-9C9C-F9FAFCC55B11}"/>
              </a:ext>
            </a:extLst>
          </p:cNvPr>
          <p:cNvSpPr>
            <a:spLocks noGrp="1"/>
          </p:cNvSpPr>
          <p:nvPr>
            <p:ph type="body" sz="quarter" idx="23" hasCustomPrompt="1"/>
          </p:nvPr>
        </p:nvSpPr>
        <p:spPr>
          <a:xfrm>
            <a:off x="1504204" y="4638738"/>
            <a:ext cx="3319466"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Jane Doe</a:t>
            </a:r>
          </a:p>
        </p:txBody>
      </p:sp>
      <p:sp>
        <p:nvSpPr>
          <p:cNvPr id="24" name="Text Placeholder 4">
            <a:extLst>
              <a:ext uri="{FF2B5EF4-FFF2-40B4-BE49-F238E27FC236}">
                <a16:creationId xmlns:a16="http://schemas.microsoft.com/office/drawing/2014/main" id="{A77A14F6-C2A2-A040-A584-9CC7A617B0A8}"/>
              </a:ext>
            </a:extLst>
          </p:cNvPr>
          <p:cNvSpPr>
            <a:spLocks noGrp="1"/>
          </p:cNvSpPr>
          <p:nvPr>
            <p:ph type="body" sz="quarter" idx="24" hasCustomPrompt="1"/>
          </p:nvPr>
        </p:nvSpPr>
        <p:spPr>
          <a:xfrm>
            <a:off x="1504204" y="5110984"/>
            <a:ext cx="3319466" cy="2474484"/>
          </a:xfrm>
        </p:spPr>
        <p:txBody>
          <a:bodyPr anchor="t">
            <a:noAutofit/>
          </a:bodyPr>
          <a:lstStyle>
            <a:lvl1pPr marL="0" indent="0" algn="ctr">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Positions Placeholder, Company</a:t>
            </a:r>
          </a:p>
        </p:txBody>
      </p:sp>
      <p:sp>
        <p:nvSpPr>
          <p:cNvPr id="25" name="Text Placeholder 4">
            <a:extLst>
              <a:ext uri="{FF2B5EF4-FFF2-40B4-BE49-F238E27FC236}">
                <a16:creationId xmlns:a16="http://schemas.microsoft.com/office/drawing/2014/main" id="{8FF4944D-DFC8-9D49-9D8E-01BB990BFF59}"/>
              </a:ext>
            </a:extLst>
          </p:cNvPr>
          <p:cNvSpPr>
            <a:spLocks noGrp="1"/>
          </p:cNvSpPr>
          <p:nvPr>
            <p:ph type="body" sz="quarter" idx="25" hasCustomPrompt="1"/>
          </p:nvPr>
        </p:nvSpPr>
        <p:spPr>
          <a:xfrm>
            <a:off x="5655467" y="4638738"/>
            <a:ext cx="3319466"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Jane Doe</a:t>
            </a:r>
          </a:p>
        </p:txBody>
      </p:sp>
      <p:sp>
        <p:nvSpPr>
          <p:cNvPr id="26" name="Text Placeholder 4">
            <a:extLst>
              <a:ext uri="{FF2B5EF4-FFF2-40B4-BE49-F238E27FC236}">
                <a16:creationId xmlns:a16="http://schemas.microsoft.com/office/drawing/2014/main" id="{CB6B715E-4D8E-7F4E-9CCB-1F1C1A710B4E}"/>
              </a:ext>
            </a:extLst>
          </p:cNvPr>
          <p:cNvSpPr>
            <a:spLocks noGrp="1"/>
          </p:cNvSpPr>
          <p:nvPr>
            <p:ph type="body" sz="quarter" idx="26" hasCustomPrompt="1"/>
          </p:nvPr>
        </p:nvSpPr>
        <p:spPr>
          <a:xfrm>
            <a:off x="5655467" y="5110984"/>
            <a:ext cx="3319466" cy="2474484"/>
          </a:xfrm>
        </p:spPr>
        <p:txBody>
          <a:bodyPr anchor="t">
            <a:noAutofit/>
          </a:bodyPr>
          <a:lstStyle>
            <a:lvl1pPr marL="0" indent="0" algn="ctr">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Positions Placeholder, Company</a:t>
            </a:r>
          </a:p>
        </p:txBody>
      </p:sp>
      <p:sp>
        <p:nvSpPr>
          <p:cNvPr id="27" name="Text Placeholder 4">
            <a:extLst>
              <a:ext uri="{FF2B5EF4-FFF2-40B4-BE49-F238E27FC236}">
                <a16:creationId xmlns:a16="http://schemas.microsoft.com/office/drawing/2014/main" id="{9D420648-26E5-F541-A606-C26A851D5761}"/>
              </a:ext>
            </a:extLst>
          </p:cNvPr>
          <p:cNvSpPr>
            <a:spLocks noGrp="1"/>
          </p:cNvSpPr>
          <p:nvPr>
            <p:ph type="body" sz="quarter" idx="27" hasCustomPrompt="1"/>
          </p:nvPr>
        </p:nvSpPr>
        <p:spPr>
          <a:xfrm>
            <a:off x="9796233" y="4641812"/>
            <a:ext cx="3319466"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Jane Doe</a:t>
            </a:r>
          </a:p>
        </p:txBody>
      </p:sp>
      <p:sp>
        <p:nvSpPr>
          <p:cNvPr id="28" name="Text Placeholder 4">
            <a:extLst>
              <a:ext uri="{FF2B5EF4-FFF2-40B4-BE49-F238E27FC236}">
                <a16:creationId xmlns:a16="http://schemas.microsoft.com/office/drawing/2014/main" id="{5A0F8829-CED3-BF41-AE62-5ECCE0D8837D}"/>
              </a:ext>
            </a:extLst>
          </p:cNvPr>
          <p:cNvSpPr>
            <a:spLocks noGrp="1"/>
          </p:cNvSpPr>
          <p:nvPr>
            <p:ph type="body" sz="quarter" idx="28" hasCustomPrompt="1"/>
          </p:nvPr>
        </p:nvSpPr>
        <p:spPr>
          <a:xfrm>
            <a:off x="9796233" y="5114058"/>
            <a:ext cx="3319466" cy="2474484"/>
          </a:xfrm>
        </p:spPr>
        <p:txBody>
          <a:bodyPr anchor="t">
            <a:noAutofit/>
          </a:bodyPr>
          <a:lstStyle>
            <a:lvl1pPr marL="0" indent="0" algn="ctr">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Positions Placeholder, Company</a:t>
            </a:r>
          </a:p>
        </p:txBody>
      </p:sp>
      <p:pic>
        <p:nvPicPr>
          <p:cNvPr id="14" name="Picture 13">
            <a:extLst>
              <a:ext uri="{FF2B5EF4-FFF2-40B4-BE49-F238E27FC236}">
                <a16:creationId xmlns:a16="http://schemas.microsoft.com/office/drawing/2014/main" id="{A4B3CEE7-0A9D-F549-B296-70ACC86C065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299236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Testimonials">
    <p:spTree>
      <p:nvGrpSpPr>
        <p:cNvPr id="1" name=""/>
        <p:cNvGrpSpPr/>
        <p:nvPr/>
      </p:nvGrpSpPr>
      <p:grpSpPr>
        <a:xfrm>
          <a:off x="0" y="0"/>
          <a:ext cx="0" cy="0"/>
          <a:chOff x="0" y="0"/>
          <a:chExt cx="0" cy="0"/>
        </a:xfrm>
      </p:grpSpPr>
      <p:pic>
        <p:nvPicPr>
          <p:cNvPr id="16" name="Picture Placeholder 11">
            <a:extLst>
              <a:ext uri="{FF2B5EF4-FFF2-40B4-BE49-F238E27FC236}">
                <a16:creationId xmlns:a16="http://schemas.microsoft.com/office/drawing/2014/main" id="{95E6EC09-41E6-8D41-A0B0-713F733367EA}"/>
              </a:ext>
            </a:extLst>
          </p:cNvPr>
          <p:cNvPicPr>
            <a:picLocks noChangeAspect="1"/>
          </p:cNvPicPr>
          <p:nvPr/>
        </p:nvPicPr>
        <p:blipFill>
          <a:blip r:embed="rId2"/>
          <a:srcRect/>
          <a:stretch/>
        </p:blipFill>
        <p:spPr>
          <a:xfrm>
            <a:off x="4884420" y="0"/>
            <a:ext cx="4861560" cy="4114800"/>
          </a:xfrm>
          <a:prstGeom prst="rect">
            <a:avLst/>
          </a:prstGeom>
        </p:spPr>
      </p:pic>
      <p:pic>
        <p:nvPicPr>
          <p:cNvPr id="17" name="Picture Placeholder 13">
            <a:extLst>
              <a:ext uri="{FF2B5EF4-FFF2-40B4-BE49-F238E27FC236}">
                <a16:creationId xmlns:a16="http://schemas.microsoft.com/office/drawing/2014/main" id="{776E242E-7B30-F049-B4AF-BE3EB04A20A0}"/>
              </a:ext>
            </a:extLst>
          </p:cNvPr>
          <p:cNvPicPr>
            <a:picLocks noChangeAspect="1"/>
          </p:cNvPicPr>
          <p:nvPr/>
        </p:nvPicPr>
        <p:blipFill>
          <a:blip r:embed="rId3"/>
          <a:srcRect/>
          <a:stretch/>
        </p:blipFill>
        <p:spPr>
          <a:xfrm>
            <a:off x="5182" y="4114800"/>
            <a:ext cx="4861560" cy="4114800"/>
          </a:xfrm>
          <a:prstGeom prst="rect">
            <a:avLst/>
          </a:prstGeom>
        </p:spPr>
      </p:pic>
      <p:pic>
        <p:nvPicPr>
          <p:cNvPr id="18" name="Picture Placeholder 15">
            <a:extLst>
              <a:ext uri="{FF2B5EF4-FFF2-40B4-BE49-F238E27FC236}">
                <a16:creationId xmlns:a16="http://schemas.microsoft.com/office/drawing/2014/main" id="{3BB6790A-DD53-AC4E-BCAF-F7C5E4D0DDAE}"/>
              </a:ext>
            </a:extLst>
          </p:cNvPr>
          <p:cNvPicPr>
            <a:picLocks noChangeAspect="1"/>
          </p:cNvPicPr>
          <p:nvPr/>
        </p:nvPicPr>
        <p:blipFill>
          <a:blip r:embed="rId4"/>
          <a:srcRect/>
          <a:stretch/>
        </p:blipFill>
        <p:spPr>
          <a:xfrm>
            <a:off x="9745980" y="4114800"/>
            <a:ext cx="4861560" cy="4114800"/>
          </a:xfrm>
          <a:prstGeom prst="rect">
            <a:avLst/>
          </a:prstGeom>
        </p:spPr>
      </p:pic>
      <p:sp>
        <p:nvSpPr>
          <p:cNvPr id="5" name="Text Placeholder 4">
            <a:extLst>
              <a:ext uri="{FF2B5EF4-FFF2-40B4-BE49-F238E27FC236}">
                <a16:creationId xmlns:a16="http://schemas.microsoft.com/office/drawing/2014/main" id="{ECFDABD7-4D5D-3047-A3A5-BF055627775D}"/>
              </a:ext>
            </a:extLst>
          </p:cNvPr>
          <p:cNvSpPr>
            <a:spLocks noGrp="1"/>
          </p:cNvSpPr>
          <p:nvPr>
            <p:ph type="body" sz="quarter" idx="23" hasCustomPrompt="1"/>
          </p:nvPr>
        </p:nvSpPr>
        <p:spPr>
          <a:xfrm>
            <a:off x="268606" y="849110"/>
            <a:ext cx="4333874" cy="442153"/>
          </a:xfrm>
        </p:spPr>
        <p:txBody>
          <a:bodyPr anchor="ctr">
            <a:noAutofit/>
          </a:bodyPr>
          <a:lstStyle>
            <a:lvl1pPr marL="0" indent="0" algn="ctr">
              <a:buNone/>
              <a:defRPr sz="216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Jane Doe</a:t>
            </a:r>
          </a:p>
        </p:txBody>
      </p:sp>
      <p:sp>
        <p:nvSpPr>
          <p:cNvPr id="34" name="Text Placeholder 4">
            <a:extLst>
              <a:ext uri="{FF2B5EF4-FFF2-40B4-BE49-F238E27FC236}">
                <a16:creationId xmlns:a16="http://schemas.microsoft.com/office/drawing/2014/main" id="{8560B3AB-972D-224C-B7C6-5AC1EAE9BD3F}"/>
              </a:ext>
            </a:extLst>
          </p:cNvPr>
          <p:cNvSpPr>
            <a:spLocks noGrp="1"/>
          </p:cNvSpPr>
          <p:nvPr>
            <p:ph type="body" sz="quarter" idx="24" hasCustomPrompt="1"/>
          </p:nvPr>
        </p:nvSpPr>
        <p:spPr>
          <a:xfrm>
            <a:off x="268606" y="1321357"/>
            <a:ext cx="4333874" cy="442153"/>
          </a:xfrm>
        </p:spPr>
        <p:txBody>
          <a:bodyPr anchor="ctr">
            <a:noAutofit/>
          </a:bodyPr>
          <a:lstStyle>
            <a:lvl1pPr marL="0" indent="0" algn="ctr">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Positions Placeholder</a:t>
            </a:r>
          </a:p>
        </p:txBody>
      </p:sp>
      <p:sp>
        <p:nvSpPr>
          <p:cNvPr id="36" name="Text Placeholder 4">
            <a:extLst>
              <a:ext uri="{FF2B5EF4-FFF2-40B4-BE49-F238E27FC236}">
                <a16:creationId xmlns:a16="http://schemas.microsoft.com/office/drawing/2014/main" id="{00360D3B-D4BF-794A-96DD-C86A14B4629C}"/>
              </a:ext>
            </a:extLst>
          </p:cNvPr>
          <p:cNvSpPr>
            <a:spLocks noGrp="1"/>
          </p:cNvSpPr>
          <p:nvPr>
            <p:ph type="body" sz="quarter" idx="25" hasCustomPrompt="1"/>
          </p:nvPr>
        </p:nvSpPr>
        <p:spPr>
          <a:xfrm>
            <a:off x="268606" y="2043619"/>
            <a:ext cx="4333874" cy="1570632"/>
          </a:xfrm>
        </p:spPr>
        <p:txBody>
          <a:bodyPr anchor="t">
            <a:noAutofit/>
          </a:bodyPr>
          <a:lstStyle>
            <a:lvl1pPr marL="0" indent="0" algn="ctr">
              <a:lnSpc>
                <a:spcPct val="150000"/>
              </a:lnSpc>
              <a:buNone/>
              <a:defRPr sz="1440" b="0" i="0">
                <a:solidFill>
                  <a:schemeClr val="bg2">
                    <a:lumMod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sp>
        <p:nvSpPr>
          <p:cNvPr id="39" name="Text Placeholder 4">
            <a:extLst>
              <a:ext uri="{FF2B5EF4-FFF2-40B4-BE49-F238E27FC236}">
                <a16:creationId xmlns:a16="http://schemas.microsoft.com/office/drawing/2014/main" id="{28435FF6-03D5-DA49-97E2-2AF4D0CD2B94}"/>
              </a:ext>
            </a:extLst>
          </p:cNvPr>
          <p:cNvSpPr>
            <a:spLocks noGrp="1"/>
          </p:cNvSpPr>
          <p:nvPr>
            <p:ph type="body" sz="quarter" idx="26" hasCustomPrompt="1"/>
          </p:nvPr>
        </p:nvSpPr>
        <p:spPr>
          <a:xfrm>
            <a:off x="9977451" y="849110"/>
            <a:ext cx="4333874" cy="442153"/>
          </a:xfrm>
        </p:spPr>
        <p:txBody>
          <a:bodyPr anchor="ctr">
            <a:noAutofit/>
          </a:bodyPr>
          <a:lstStyle>
            <a:lvl1pPr marL="0" indent="0" algn="ctr">
              <a:buNone/>
              <a:defRPr sz="216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Jane Doe</a:t>
            </a:r>
          </a:p>
        </p:txBody>
      </p:sp>
      <p:sp>
        <p:nvSpPr>
          <p:cNvPr id="40" name="Text Placeholder 4">
            <a:extLst>
              <a:ext uri="{FF2B5EF4-FFF2-40B4-BE49-F238E27FC236}">
                <a16:creationId xmlns:a16="http://schemas.microsoft.com/office/drawing/2014/main" id="{71112AAB-2E36-1644-8533-5ABEF19F5BB0}"/>
              </a:ext>
            </a:extLst>
          </p:cNvPr>
          <p:cNvSpPr>
            <a:spLocks noGrp="1"/>
          </p:cNvSpPr>
          <p:nvPr>
            <p:ph type="body" sz="quarter" idx="27" hasCustomPrompt="1"/>
          </p:nvPr>
        </p:nvSpPr>
        <p:spPr>
          <a:xfrm>
            <a:off x="9977451" y="1321357"/>
            <a:ext cx="4333874" cy="442153"/>
          </a:xfrm>
        </p:spPr>
        <p:txBody>
          <a:bodyPr anchor="ctr">
            <a:noAutofit/>
          </a:bodyPr>
          <a:lstStyle>
            <a:lvl1pPr marL="0" indent="0" algn="ctr">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Positions Placeholder</a:t>
            </a:r>
          </a:p>
        </p:txBody>
      </p:sp>
      <p:sp>
        <p:nvSpPr>
          <p:cNvPr id="41" name="Text Placeholder 4">
            <a:extLst>
              <a:ext uri="{FF2B5EF4-FFF2-40B4-BE49-F238E27FC236}">
                <a16:creationId xmlns:a16="http://schemas.microsoft.com/office/drawing/2014/main" id="{4129BB3E-3AD6-5A49-BCA3-90B77E453D22}"/>
              </a:ext>
            </a:extLst>
          </p:cNvPr>
          <p:cNvSpPr>
            <a:spLocks noGrp="1"/>
          </p:cNvSpPr>
          <p:nvPr>
            <p:ph type="body" sz="quarter" idx="28" hasCustomPrompt="1"/>
          </p:nvPr>
        </p:nvSpPr>
        <p:spPr>
          <a:xfrm>
            <a:off x="9977451" y="2043619"/>
            <a:ext cx="4333874" cy="1570632"/>
          </a:xfrm>
        </p:spPr>
        <p:txBody>
          <a:bodyPr anchor="t">
            <a:noAutofit/>
          </a:bodyPr>
          <a:lstStyle>
            <a:lvl1pPr marL="0" indent="0" algn="ctr">
              <a:lnSpc>
                <a:spcPct val="150000"/>
              </a:lnSpc>
              <a:buNone/>
              <a:defRPr sz="1440" b="0" i="0">
                <a:solidFill>
                  <a:schemeClr val="bg2">
                    <a:lumMod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sp>
        <p:nvSpPr>
          <p:cNvPr id="43" name="Text Placeholder 4">
            <a:extLst>
              <a:ext uri="{FF2B5EF4-FFF2-40B4-BE49-F238E27FC236}">
                <a16:creationId xmlns:a16="http://schemas.microsoft.com/office/drawing/2014/main" id="{16F141B6-CD00-DA47-B4E7-87837ED135C1}"/>
              </a:ext>
            </a:extLst>
          </p:cNvPr>
          <p:cNvSpPr>
            <a:spLocks noGrp="1"/>
          </p:cNvSpPr>
          <p:nvPr>
            <p:ph type="body" sz="quarter" idx="29" hasCustomPrompt="1"/>
          </p:nvPr>
        </p:nvSpPr>
        <p:spPr>
          <a:xfrm>
            <a:off x="5139424" y="4845189"/>
            <a:ext cx="4333874" cy="442153"/>
          </a:xfrm>
        </p:spPr>
        <p:txBody>
          <a:bodyPr anchor="ctr">
            <a:noAutofit/>
          </a:bodyPr>
          <a:lstStyle>
            <a:lvl1pPr marL="0" indent="0" algn="ctr">
              <a:buNone/>
              <a:defRPr sz="216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Jane Doe</a:t>
            </a:r>
          </a:p>
        </p:txBody>
      </p:sp>
      <p:sp>
        <p:nvSpPr>
          <p:cNvPr id="44" name="Text Placeholder 4">
            <a:extLst>
              <a:ext uri="{FF2B5EF4-FFF2-40B4-BE49-F238E27FC236}">
                <a16:creationId xmlns:a16="http://schemas.microsoft.com/office/drawing/2014/main" id="{D378C33B-3528-5E4E-B3D6-BD5EC43B6ED9}"/>
              </a:ext>
            </a:extLst>
          </p:cNvPr>
          <p:cNvSpPr>
            <a:spLocks noGrp="1"/>
          </p:cNvSpPr>
          <p:nvPr>
            <p:ph type="body" sz="quarter" idx="30" hasCustomPrompt="1"/>
          </p:nvPr>
        </p:nvSpPr>
        <p:spPr>
          <a:xfrm>
            <a:off x="5139424" y="5317436"/>
            <a:ext cx="4333874" cy="442153"/>
          </a:xfrm>
        </p:spPr>
        <p:txBody>
          <a:bodyPr anchor="ctr">
            <a:noAutofit/>
          </a:bodyPr>
          <a:lstStyle>
            <a:lvl1pPr marL="0" indent="0" algn="ctr">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Positions Placeholder</a:t>
            </a:r>
          </a:p>
        </p:txBody>
      </p:sp>
      <p:sp>
        <p:nvSpPr>
          <p:cNvPr id="45" name="Text Placeholder 4">
            <a:extLst>
              <a:ext uri="{FF2B5EF4-FFF2-40B4-BE49-F238E27FC236}">
                <a16:creationId xmlns:a16="http://schemas.microsoft.com/office/drawing/2014/main" id="{72CFD8C0-078E-EA44-BF04-F2426099F5C1}"/>
              </a:ext>
            </a:extLst>
          </p:cNvPr>
          <p:cNvSpPr>
            <a:spLocks noGrp="1"/>
          </p:cNvSpPr>
          <p:nvPr>
            <p:ph type="body" sz="quarter" idx="31" hasCustomPrompt="1"/>
          </p:nvPr>
        </p:nvSpPr>
        <p:spPr>
          <a:xfrm>
            <a:off x="5139424" y="6039698"/>
            <a:ext cx="4333874" cy="1570632"/>
          </a:xfrm>
        </p:spPr>
        <p:txBody>
          <a:bodyPr anchor="t">
            <a:noAutofit/>
          </a:bodyPr>
          <a:lstStyle>
            <a:lvl1pPr marL="0" indent="0" algn="ctr">
              <a:lnSpc>
                <a:spcPct val="150000"/>
              </a:lnSpc>
              <a:buNone/>
              <a:defRPr sz="1440" b="0" i="0">
                <a:solidFill>
                  <a:schemeClr val="bg2">
                    <a:lumMod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cxnSp>
        <p:nvCxnSpPr>
          <p:cNvPr id="10" name="Straight Connector 9">
            <a:extLst>
              <a:ext uri="{FF2B5EF4-FFF2-40B4-BE49-F238E27FC236}">
                <a16:creationId xmlns:a16="http://schemas.microsoft.com/office/drawing/2014/main" id="{DC651991-C132-A241-8249-A2070C20D2D2}"/>
              </a:ext>
            </a:extLst>
          </p:cNvPr>
          <p:cNvCxnSpPr>
            <a:cxnSpLocks/>
          </p:cNvCxnSpPr>
          <p:nvPr/>
        </p:nvCxnSpPr>
        <p:spPr>
          <a:xfrm>
            <a:off x="2083787" y="1888988"/>
            <a:ext cx="703512"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334967E-FA1A-D64D-AE12-CAEA940B3C7A}"/>
              </a:ext>
            </a:extLst>
          </p:cNvPr>
          <p:cNvCxnSpPr>
            <a:cxnSpLocks/>
          </p:cNvCxnSpPr>
          <p:nvPr/>
        </p:nvCxnSpPr>
        <p:spPr>
          <a:xfrm>
            <a:off x="11792632" y="1916767"/>
            <a:ext cx="703512"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A382102-02A2-F742-BF5B-562AEB468041}"/>
              </a:ext>
            </a:extLst>
          </p:cNvPr>
          <p:cNvCxnSpPr>
            <a:cxnSpLocks/>
          </p:cNvCxnSpPr>
          <p:nvPr/>
        </p:nvCxnSpPr>
        <p:spPr>
          <a:xfrm>
            <a:off x="7051642" y="5903089"/>
            <a:ext cx="703512"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2D14314-CF68-5F4E-954B-916C4FAE7239}"/>
              </a:ext>
            </a:extLst>
          </p:cNvPr>
          <p:cNvSpPr/>
          <p:nvPr/>
        </p:nvSpPr>
        <p:spPr>
          <a:xfrm>
            <a:off x="-49150" y="8146262"/>
            <a:ext cx="4896917" cy="10417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48" name="Rectangle 47">
            <a:extLst>
              <a:ext uri="{FF2B5EF4-FFF2-40B4-BE49-F238E27FC236}">
                <a16:creationId xmlns:a16="http://schemas.microsoft.com/office/drawing/2014/main" id="{E4F15D77-4929-ED4B-B285-1D643A8AA75E}"/>
              </a:ext>
            </a:extLst>
          </p:cNvPr>
          <p:cNvSpPr/>
          <p:nvPr/>
        </p:nvSpPr>
        <p:spPr>
          <a:xfrm>
            <a:off x="4866742" y="4011810"/>
            <a:ext cx="4896917" cy="10417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50" name="Rectangle 49">
            <a:extLst>
              <a:ext uri="{FF2B5EF4-FFF2-40B4-BE49-F238E27FC236}">
                <a16:creationId xmlns:a16="http://schemas.microsoft.com/office/drawing/2014/main" id="{4AFC5676-F5A6-C540-8A27-2A7940B7AE9D}"/>
              </a:ext>
            </a:extLst>
          </p:cNvPr>
          <p:cNvSpPr/>
          <p:nvPr/>
        </p:nvSpPr>
        <p:spPr>
          <a:xfrm>
            <a:off x="9763658" y="8163624"/>
            <a:ext cx="4896917" cy="10417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Tree>
    <p:extLst>
      <p:ext uri="{BB962C8B-B14F-4D97-AF65-F5344CB8AC3E}">
        <p14:creationId xmlns:p14="http://schemas.microsoft.com/office/powerpoint/2010/main" val="188532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9E9507-3CE7-4248-BD33-4B6D499CFF35}"/>
              </a:ext>
            </a:extLst>
          </p:cNvPr>
          <p:cNvPicPr>
            <a:picLocks noChangeAspect="1"/>
          </p:cNvPicPr>
          <p:nvPr/>
        </p:nvPicPr>
        <p:blipFill>
          <a:blip r:embed="rId2"/>
          <a:stretch>
            <a:fillRect/>
          </a:stretch>
        </p:blipFill>
        <p:spPr>
          <a:xfrm>
            <a:off x="0" y="0"/>
            <a:ext cx="14630400" cy="8229600"/>
          </a:xfrm>
          <a:prstGeom prst="rect">
            <a:avLst/>
          </a:prstGeom>
        </p:spPr>
      </p:pic>
      <p:sp>
        <p:nvSpPr>
          <p:cNvPr id="11" name="Text Placeholder 12">
            <a:extLst>
              <a:ext uri="{FF2B5EF4-FFF2-40B4-BE49-F238E27FC236}">
                <a16:creationId xmlns:a16="http://schemas.microsoft.com/office/drawing/2014/main" id="{0AB0713A-C93D-9944-89CB-D82B57B927E6}"/>
              </a:ext>
            </a:extLst>
          </p:cNvPr>
          <p:cNvSpPr>
            <a:spLocks noGrp="1"/>
          </p:cNvSpPr>
          <p:nvPr>
            <p:ph type="body" sz="quarter" idx="10" hasCustomPrompt="1"/>
          </p:nvPr>
        </p:nvSpPr>
        <p:spPr>
          <a:xfrm>
            <a:off x="1538428" y="2985222"/>
            <a:ext cx="11553545" cy="1644799"/>
          </a:xfrm>
        </p:spPr>
        <p:txBody>
          <a:bodyPr>
            <a:normAutofit/>
          </a:bodyPr>
          <a:lstStyle>
            <a:lvl1pPr marL="0" indent="0" algn="ctr">
              <a:buNone/>
              <a:defRPr sz="6600" b="1" i="0">
                <a:solidFill>
                  <a:srgbClr val="FF8E00"/>
                </a:solidFill>
                <a:latin typeface="Arial" panose="020B0604020202020204" pitchFamily="34" charset="0"/>
                <a:cs typeface="Arial" panose="020B0604020202020204" pitchFamily="34" charset="0"/>
              </a:defRPr>
            </a:lvl1pPr>
          </a:lstStyle>
          <a:p>
            <a:pPr lvl="0"/>
            <a:r>
              <a:rPr lang="en-US"/>
              <a:t>Thank you</a:t>
            </a:r>
          </a:p>
        </p:txBody>
      </p:sp>
      <p:pic>
        <p:nvPicPr>
          <p:cNvPr id="12" name="Picture 11">
            <a:extLst>
              <a:ext uri="{FF2B5EF4-FFF2-40B4-BE49-F238E27FC236}">
                <a16:creationId xmlns:a16="http://schemas.microsoft.com/office/drawing/2014/main" id="{BC633160-1107-D143-9F7F-29899547B1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236136" y="4956168"/>
            <a:ext cx="2158126" cy="743354"/>
          </a:xfrm>
          <a:prstGeom prst="rect">
            <a:avLst/>
          </a:prstGeom>
        </p:spPr>
      </p:pic>
      <p:pic>
        <p:nvPicPr>
          <p:cNvPr id="5" name="Picture 4">
            <a:extLst>
              <a:ext uri="{FF2B5EF4-FFF2-40B4-BE49-F238E27FC236}">
                <a16:creationId xmlns:a16="http://schemas.microsoft.com/office/drawing/2014/main" id="{2F37C2A4-B433-45C2-8527-5A47DB0A69B5}"/>
              </a:ext>
            </a:extLst>
          </p:cNvPr>
          <p:cNvPicPr>
            <a:picLocks noChangeAspect="1"/>
          </p:cNvPicPr>
          <p:nvPr userDrawn="1"/>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BC87C2F3-0B44-4CA6-A209-709F6CD67B7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236136" y="4956168"/>
            <a:ext cx="2158126" cy="743354"/>
          </a:xfrm>
          <a:prstGeom prst="rect">
            <a:avLst/>
          </a:prstGeom>
        </p:spPr>
      </p:pic>
    </p:spTree>
    <p:extLst>
      <p:ext uri="{BB962C8B-B14F-4D97-AF65-F5344CB8AC3E}">
        <p14:creationId xmlns:p14="http://schemas.microsoft.com/office/powerpoint/2010/main" val="215292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 y="5"/>
            <a:ext cx="11977006" cy="981778"/>
          </a:xfrm>
          <a:prstGeom prst="rect">
            <a:avLst/>
          </a:prstGeom>
        </p:spPr>
      </p:pic>
      <p:sp>
        <p:nvSpPr>
          <p:cNvPr id="12" name="Rectangle 11"/>
          <p:cNvSpPr/>
          <p:nvPr/>
        </p:nvSpPr>
        <p:spPr>
          <a:xfrm>
            <a:off x="2" y="0"/>
            <a:ext cx="14630400" cy="1188720"/>
          </a:xfrm>
          <a:prstGeom prst="rect">
            <a:avLst/>
          </a:prstGeom>
          <a:solidFill>
            <a:srgbClr val="2FA0E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
        <p:nvSpPr>
          <p:cNvPr id="6" name="Date Placeholder 5">
            <a:extLst>
              <a:ext uri="{FF2B5EF4-FFF2-40B4-BE49-F238E27FC236}">
                <a16:creationId xmlns:a16="http://schemas.microsoft.com/office/drawing/2014/main" id="{B8E305F5-5B06-4C7D-8E90-7E1106680BFF}"/>
              </a:ext>
            </a:extLst>
          </p:cNvPr>
          <p:cNvSpPr>
            <a:spLocks noGrp="1"/>
          </p:cNvSpPr>
          <p:nvPr>
            <p:ph type="dt" sz="half" idx="10"/>
          </p:nvPr>
        </p:nvSpPr>
        <p:spPr/>
        <p:txBody>
          <a:bodyPr/>
          <a:lstStyle/>
          <a:p>
            <a:fld id="{5DE1845D-82AC-4B24-9F27-01FC466E9DDC}" type="datetimeFigureOut">
              <a:rPr lang="en-US" smtClean="0"/>
              <a:t>12/10/2024</a:t>
            </a:fld>
            <a:endParaRPr lang="en-US"/>
          </a:p>
        </p:txBody>
      </p:sp>
      <p:sp>
        <p:nvSpPr>
          <p:cNvPr id="8" name="Footer Placeholder 7">
            <a:extLst>
              <a:ext uri="{FF2B5EF4-FFF2-40B4-BE49-F238E27FC236}">
                <a16:creationId xmlns:a16="http://schemas.microsoft.com/office/drawing/2014/main" id="{CDCF7C26-01FE-4EBD-9113-13ED86AF058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A473D61-47B5-4F25-A6C6-A2BE86E5978C}"/>
              </a:ext>
            </a:extLst>
          </p:cNvPr>
          <p:cNvSpPr>
            <a:spLocks noGrp="1"/>
          </p:cNvSpPr>
          <p:nvPr>
            <p:ph type="sldNum" sz="quarter" idx="12"/>
          </p:nvPr>
        </p:nvSpPr>
        <p:spPr/>
        <p:txBody>
          <a:bodyPr/>
          <a:lstStyle/>
          <a:p>
            <a:fld id="{81715770-0B66-4D89-8E61-AABF50FE504C}" type="slidenum">
              <a:rPr lang="en-US" smtClean="0"/>
              <a:t>‹#›</a:t>
            </a:fld>
            <a:endParaRPr lang="en-US"/>
          </a:p>
        </p:txBody>
      </p:sp>
    </p:spTree>
    <p:extLst>
      <p:ext uri="{BB962C8B-B14F-4D97-AF65-F5344CB8AC3E}">
        <p14:creationId xmlns:p14="http://schemas.microsoft.com/office/powerpoint/2010/main" val="381430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12/10/2024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354">
                <a:solidFill>
                  <a:schemeClr val="bg1"/>
                </a:solidFill>
                <a:latin typeface="+mj-lt"/>
                <a:cs typeface="Segoe UI Semilight" panose="020B0402040204020203" pitchFamily="34" charset="0"/>
              </a:defRPr>
            </a:lvl1pPr>
          </a:lstStyle>
          <a:p>
            <a:r>
              <a:rPr lang="en-US" dirty="0"/>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Section Title Slid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997830-EF50-B643-B994-D997482F2707}"/>
              </a:ext>
            </a:extLst>
          </p:cNvPr>
          <p:cNvSpPr/>
          <p:nvPr/>
        </p:nvSpPr>
        <p:spPr>
          <a:xfrm>
            <a:off x="7303005" y="1"/>
            <a:ext cx="7327396" cy="82295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8307365" y="3656165"/>
            <a:ext cx="5298907" cy="2293531"/>
          </a:xfrm>
        </p:spPr>
        <p:txBody>
          <a:bodyPr anchor="t">
            <a:normAutofit/>
          </a:bodyPr>
          <a:lstStyle>
            <a:lvl1pPr algn="l">
              <a:defRPr sz="4800" b="0" i="0">
                <a:solidFill>
                  <a:schemeClr val="bg1"/>
                </a:solidFill>
                <a:latin typeface="Arial" panose="020B0604020202020204" pitchFamily="34" charset="0"/>
                <a:cs typeface="Arial" panose="020B0604020202020204" pitchFamily="34" charset="0"/>
              </a:defRPr>
            </a:lvl1pPr>
          </a:lstStyle>
          <a:p>
            <a:r>
              <a:rPr lang="en-US"/>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p:nvPicPr>
        <p:blipFill rotWithShape="1">
          <a:blip r:embed="rId2" cstate="screen">
            <a:alphaModFix amt="57000"/>
            <a:extLst>
              <a:ext uri="{28A0092B-C50C-407E-A947-70E740481C1C}">
                <a14:useLocalDpi xmlns:a14="http://schemas.microsoft.com/office/drawing/2010/main"/>
              </a:ext>
            </a:extLst>
          </a:blip>
          <a:srcRect l="17949" t="2727" r="40534" b="23812"/>
          <a:stretch/>
        </p:blipFill>
        <p:spPr>
          <a:xfrm rot="5400000">
            <a:off x="9096039" y="3594761"/>
            <a:ext cx="3753523" cy="7315200"/>
          </a:xfrm>
          <a:prstGeom prst="rect">
            <a:avLst/>
          </a:prstGeom>
        </p:spPr>
      </p:pic>
      <p:sp>
        <p:nvSpPr>
          <p:cNvPr id="5" name="Text Placeholder 4">
            <a:extLst>
              <a:ext uri="{FF2B5EF4-FFF2-40B4-BE49-F238E27FC236}">
                <a16:creationId xmlns:a16="http://schemas.microsoft.com/office/drawing/2014/main" id="{A7342920-A5B1-934D-ADB8-26E82483F9D4}"/>
              </a:ext>
            </a:extLst>
          </p:cNvPr>
          <p:cNvSpPr>
            <a:spLocks noGrp="1"/>
          </p:cNvSpPr>
          <p:nvPr>
            <p:ph type="body" sz="quarter" idx="10" hasCustomPrompt="1"/>
          </p:nvPr>
        </p:nvSpPr>
        <p:spPr>
          <a:xfrm>
            <a:off x="8330182" y="2334500"/>
            <a:ext cx="5276090" cy="923898"/>
          </a:xfrm>
        </p:spPr>
        <p:txBody>
          <a:bodyPr/>
          <a:lstStyle>
            <a:lvl1pPr marL="0" indent="0">
              <a:buNone/>
              <a:defRPr sz="6720" b="0" i="0" spc="720">
                <a:solidFill>
                  <a:srgbClr val="FFD8A5"/>
                </a:solidFill>
                <a:latin typeface="Arial Narrow" panose="020B0604020202020204" pitchFamily="34" charset="0"/>
                <a:cs typeface="Arial Narrow" panose="020B0604020202020204" pitchFamily="34" charset="0"/>
              </a:defRPr>
            </a:lvl1pPr>
          </a:lstStyle>
          <a:p>
            <a:pPr lvl="0"/>
            <a:r>
              <a:rPr lang="en-US"/>
              <a:t>01</a:t>
            </a:r>
          </a:p>
        </p:txBody>
      </p:sp>
      <p:sp>
        <p:nvSpPr>
          <p:cNvPr id="6" name="Rectangle 5">
            <a:extLst>
              <a:ext uri="{FF2B5EF4-FFF2-40B4-BE49-F238E27FC236}">
                <a16:creationId xmlns:a16="http://schemas.microsoft.com/office/drawing/2014/main" id="{7785F2A5-69D8-4981-8611-A2AA54333F6C}"/>
              </a:ext>
            </a:extLst>
          </p:cNvPr>
          <p:cNvSpPr/>
          <p:nvPr userDrawn="1"/>
        </p:nvSpPr>
        <p:spPr>
          <a:xfrm>
            <a:off x="7303005" y="1"/>
            <a:ext cx="7327396" cy="82295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dirty="0"/>
          </a:p>
        </p:txBody>
      </p:sp>
      <p:pic>
        <p:nvPicPr>
          <p:cNvPr id="7" name="Picture 6">
            <a:extLst>
              <a:ext uri="{FF2B5EF4-FFF2-40B4-BE49-F238E27FC236}">
                <a16:creationId xmlns:a16="http://schemas.microsoft.com/office/drawing/2014/main" id="{9DC633DA-CB55-4794-8EFD-E78F966B6774}"/>
              </a:ext>
            </a:extLst>
          </p:cNvPr>
          <p:cNvPicPr>
            <a:picLocks noChangeAspect="1"/>
          </p:cNvPicPr>
          <p:nvPr userDrawn="1"/>
        </p:nvPicPr>
        <p:blipFill rotWithShape="1">
          <a:blip r:embed="rId2" cstate="screen">
            <a:alphaModFix amt="57000"/>
            <a:extLst>
              <a:ext uri="{28A0092B-C50C-407E-A947-70E740481C1C}">
                <a14:useLocalDpi xmlns:a14="http://schemas.microsoft.com/office/drawing/2010/main"/>
              </a:ext>
            </a:extLst>
          </a:blip>
          <a:srcRect l="17949" t="2727" r="40534" b="23812"/>
          <a:stretch/>
        </p:blipFill>
        <p:spPr>
          <a:xfrm rot="5400000">
            <a:off x="9096039" y="3594761"/>
            <a:ext cx="3753523" cy="7315200"/>
          </a:xfrm>
          <a:prstGeom prst="rect">
            <a:avLst/>
          </a:prstGeom>
        </p:spPr>
      </p:pic>
    </p:spTree>
    <p:extLst>
      <p:ext uri="{BB962C8B-B14F-4D97-AF65-F5344CB8AC3E}">
        <p14:creationId xmlns:p14="http://schemas.microsoft.com/office/powerpoint/2010/main" val="275764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2FA0E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a:t>Click to edit Master 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Tree>
    <p:extLst>
      <p:ext uri="{BB962C8B-B14F-4D97-AF65-F5344CB8AC3E}">
        <p14:creationId xmlns:p14="http://schemas.microsoft.com/office/powerpoint/2010/main" val="22877023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1346836"/>
            <a:ext cx="12435840" cy="2865120"/>
          </a:xfrm>
        </p:spPr>
        <p:txBody>
          <a:bodyPr anchor="b"/>
          <a:lstStyle>
            <a:lvl1pPr algn="ctr">
              <a:defRPr sz="6988"/>
            </a:lvl1pPr>
          </a:lstStyle>
          <a:p>
            <a:r>
              <a:rPr lang="en-US"/>
              <a:t>Click to edit Master title style</a:t>
            </a:r>
          </a:p>
        </p:txBody>
      </p:sp>
      <p:sp>
        <p:nvSpPr>
          <p:cNvPr id="3" name="Subtitle 2"/>
          <p:cNvSpPr>
            <a:spLocks noGrp="1"/>
          </p:cNvSpPr>
          <p:nvPr>
            <p:ph type="subTitle" idx="1"/>
          </p:nvPr>
        </p:nvSpPr>
        <p:spPr>
          <a:xfrm>
            <a:off x="1828800" y="4322446"/>
            <a:ext cx="10972800" cy="1986914"/>
          </a:xfrm>
        </p:spPr>
        <p:txBody>
          <a:bodyPr/>
          <a:lstStyle>
            <a:lvl1pPr marL="0" indent="0" algn="ctr">
              <a:buNone/>
              <a:defRPr sz="2795"/>
            </a:lvl1pPr>
            <a:lvl2pPr marL="532471" indent="0" algn="ctr">
              <a:buNone/>
              <a:defRPr sz="2329"/>
            </a:lvl2pPr>
            <a:lvl3pPr marL="1064940" indent="0" algn="ctr">
              <a:buNone/>
              <a:defRPr sz="2096"/>
            </a:lvl3pPr>
            <a:lvl4pPr marL="1597411" indent="0" algn="ctr">
              <a:buNone/>
              <a:defRPr sz="1862"/>
            </a:lvl4pPr>
            <a:lvl5pPr marL="2129882" indent="0" algn="ctr">
              <a:buNone/>
              <a:defRPr sz="1862"/>
            </a:lvl5pPr>
            <a:lvl6pPr marL="2662351" indent="0" algn="ctr">
              <a:buNone/>
              <a:defRPr sz="1862"/>
            </a:lvl6pPr>
            <a:lvl7pPr marL="3194822" indent="0" algn="ctr">
              <a:buNone/>
              <a:defRPr sz="1862"/>
            </a:lvl7pPr>
            <a:lvl8pPr marL="3727292" indent="0" algn="ctr">
              <a:buNone/>
              <a:defRPr sz="1862"/>
            </a:lvl8pPr>
            <a:lvl9pPr marL="4259764" indent="0" algn="ctr">
              <a:buNone/>
              <a:defRPr sz="1862"/>
            </a:lvl9pPr>
          </a:lstStyle>
          <a:p>
            <a:r>
              <a:rPr lang="en-US"/>
              <a:t>Click to edit Master subtitle style</a:t>
            </a:r>
          </a:p>
        </p:txBody>
      </p:sp>
      <p:sp>
        <p:nvSpPr>
          <p:cNvPr id="4" name="Date Placeholder 3"/>
          <p:cNvSpPr>
            <a:spLocks noGrp="1"/>
          </p:cNvSpPr>
          <p:nvPr>
            <p:ph type="dt" sz="half" idx="10"/>
          </p:nvPr>
        </p:nvSpPr>
        <p:spPr/>
        <p:txBody>
          <a:bodyPr/>
          <a:lstStyle/>
          <a:p>
            <a:fld id="{F6B642C9-8A29-4357-B26C-352B555D2C61}"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BE609-D4E9-41D6-BB18-7DAA761163DE}" type="slidenum">
              <a:rPr lang="en-US" smtClean="0"/>
              <a:t>‹#›</a:t>
            </a:fld>
            <a:endParaRPr lang="en-US"/>
          </a:p>
        </p:txBody>
      </p:sp>
    </p:spTree>
    <p:extLst>
      <p:ext uri="{BB962C8B-B14F-4D97-AF65-F5344CB8AC3E}">
        <p14:creationId xmlns:p14="http://schemas.microsoft.com/office/powerpoint/2010/main" val="24684275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2FA0E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19" indent="0">
              <a:lnSpc>
                <a:spcPct val="120000"/>
              </a:lnSpc>
              <a:spcBef>
                <a:spcPts val="1200"/>
              </a:spcBef>
              <a:buNone/>
              <a:defRPr sz="1400">
                <a:latin typeface="Segoe UI" panose="020B0502040204020203" pitchFamily="34" charset="0"/>
              </a:defRPr>
            </a:lvl2pPr>
            <a:lvl3pPr marL="1075840" indent="0">
              <a:lnSpc>
                <a:spcPct val="120000"/>
              </a:lnSpc>
              <a:spcBef>
                <a:spcPts val="1200"/>
              </a:spcBef>
              <a:buNone/>
              <a:defRPr sz="1400">
                <a:latin typeface="Segoe UI" panose="020B0502040204020203" pitchFamily="34" charset="0"/>
              </a:defRPr>
            </a:lvl3pPr>
            <a:lvl4pPr marL="1613760" indent="0">
              <a:lnSpc>
                <a:spcPct val="120000"/>
              </a:lnSpc>
              <a:spcBef>
                <a:spcPts val="1200"/>
              </a:spcBef>
              <a:buNone/>
              <a:defRPr sz="1400">
                <a:latin typeface="Segoe UI" panose="020B0502040204020203" pitchFamily="34" charset="0"/>
              </a:defRPr>
            </a:lvl4pPr>
            <a:lvl5pPr marL="2151680"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Tree>
    <p:extLst>
      <p:ext uri="{BB962C8B-B14F-4D97-AF65-F5344CB8AC3E}">
        <p14:creationId xmlns:p14="http://schemas.microsoft.com/office/powerpoint/2010/main" val="14479086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997830-EF50-B643-B994-D997482F2707}"/>
              </a:ext>
            </a:extLst>
          </p:cNvPr>
          <p:cNvSpPr/>
          <p:nvPr userDrawn="1"/>
        </p:nvSpPr>
        <p:spPr>
          <a:xfrm>
            <a:off x="7303005" y="1"/>
            <a:ext cx="7327396" cy="82295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8307365" y="3656165"/>
            <a:ext cx="5298907" cy="2293531"/>
          </a:xfrm>
        </p:spPr>
        <p:txBody>
          <a:bodyPr anchor="t">
            <a:normAutofit/>
          </a:bodyPr>
          <a:lstStyle>
            <a:lvl1pPr algn="l">
              <a:defRPr sz="4800">
                <a:solidFill>
                  <a:srgbClr val="FDAE4B"/>
                </a:solidFill>
              </a:defRPr>
            </a:lvl1pPr>
          </a:lstStyle>
          <a:p>
            <a:r>
              <a:rPr lang="en-US" dirty="0"/>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userDrawn="1"/>
        </p:nvPicPr>
        <p:blipFill rotWithShape="1">
          <a:blip r:embed="rId2">
            <a:alphaModFix amt="57000"/>
          </a:blip>
          <a:srcRect l="17949" t="2727" r="40534" b="23812"/>
          <a:stretch/>
        </p:blipFill>
        <p:spPr>
          <a:xfrm rot="5400000">
            <a:off x="9096039" y="4313333"/>
            <a:ext cx="3753523" cy="7315200"/>
          </a:xfrm>
          <a:prstGeom prst="rect">
            <a:avLst/>
          </a:prstGeom>
        </p:spPr>
      </p:pic>
    </p:spTree>
    <p:extLst>
      <p:ext uri="{BB962C8B-B14F-4D97-AF65-F5344CB8AC3E}">
        <p14:creationId xmlns:p14="http://schemas.microsoft.com/office/powerpoint/2010/main" val="59632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868803" y="-1"/>
            <a:ext cx="17499203" cy="8229600"/>
          </a:xfrm>
          <a:prstGeom prst="rect">
            <a:avLst/>
          </a:prstGeom>
        </p:spPr>
      </p:pic>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12/10/2024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dirty="0">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12/10/2024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3576868"/>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12/10/2024</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41" Type="http://schemas.openxmlformats.org/officeDocument/2006/relationships/theme" Target="../theme/theme2.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48640" y="7628167"/>
            <a:ext cx="3292151" cy="365760"/>
          </a:xfrm>
          <a:prstGeom prst="rect">
            <a:avLst/>
          </a:prstGeom>
        </p:spPr>
        <p:txBody>
          <a:bodyPr vert="horz" lIns="91440" tIns="45720" rIns="91440" bIns="45720" rtlCol="0" anchor="ctr"/>
          <a:lstStyle>
            <a:lvl1pPr algn="l">
              <a:defRPr sz="1412">
                <a:solidFill>
                  <a:schemeClr val="tx1">
                    <a:tint val="75000"/>
                  </a:schemeClr>
                </a:solidFill>
                <a:latin typeface="Segoe UI" panose="020B0502040204020203" pitchFamily="34" charset="0"/>
              </a:defRPr>
            </a:lvl1pPr>
          </a:lstStyle>
          <a:p>
            <a:fld id="{6C1EC331-590E-4679-816A-DCB458BBD7AB}" type="datetime1">
              <a:rPr lang="en-US" smtClean="0"/>
              <a:t>12/10/2024</a:t>
            </a:fld>
            <a:endParaRPr lang="en-US" dirty="0"/>
          </a:p>
        </p:txBody>
      </p:sp>
      <p:sp>
        <p:nvSpPr>
          <p:cNvPr id="5" name="Footer Placeholder 4"/>
          <p:cNvSpPr>
            <a:spLocks noGrp="1"/>
          </p:cNvSpPr>
          <p:nvPr>
            <p:ph type="ftr" sz="quarter" idx="3"/>
          </p:nvPr>
        </p:nvSpPr>
        <p:spPr>
          <a:xfrm>
            <a:off x="4846089" y="7628167"/>
            <a:ext cx="4938227" cy="437069"/>
          </a:xfrm>
          <a:prstGeom prst="rect">
            <a:avLst/>
          </a:prstGeom>
        </p:spPr>
        <p:txBody>
          <a:bodyPr vert="horz" lIns="91440" tIns="45720" rIns="91440" bIns="45720" rtlCol="0" anchor="ctr"/>
          <a:lstStyle>
            <a:lvl1pPr algn="ctr">
              <a:defRPr sz="1412">
                <a:solidFill>
                  <a:schemeClr val="tx1">
                    <a:tint val="75000"/>
                  </a:schemeClr>
                </a:solidFill>
                <a:latin typeface="Segoe UI"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12">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Lst>
  <p:hf sldNum="0" hdr="0" ftr="0" dt="0"/>
  <p:txStyles>
    <p:titleStyle>
      <a:lvl1pPr algn="l" defTabSz="1075883"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p:bodyStyle>
    <p:otherStyle>
      <a:defPPr>
        <a:defRPr lang="en-US"/>
      </a:defPPr>
      <a:lvl1pPr marL="0" algn="l" defTabSz="1075883" rtl="0" eaLnBrk="1" latinLnBrk="0" hangingPunct="1">
        <a:defRPr sz="2118" kern="1200">
          <a:solidFill>
            <a:schemeClr val="tx1"/>
          </a:solidFill>
          <a:latin typeface="+mn-lt"/>
          <a:ea typeface="+mn-ea"/>
          <a:cs typeface="+mn-cs"/>
        </a:defRPr>
      </a:lvl1pPr>
      <a:lvl2pPr marL="537942" algn="l" defTabSz="1075883" rtl="0" eaLnBrk="1" latinLnBrk="0" hangingPunct="1">
        <a:defRPr sz="2118" kern="1200">
          <a:solidFill>
            <a:schemeClr val="tx1"/>
          </a:solidFill>
          <a:latin typeface="+mn-lt"/>
          <a:ea typeface="+mn-ea"/>
          <a:cs typeface="+mn-cs"/>
        </a:defRPr>
      </a:lvl2pPr>
      <a:lvl3pPr marL="1075883" algn="l" defTabSz="1075883" rtl="0" eaLnBrk="1" latinLnBrk="0" hangingPunct="1">
        <a:defRPr sz="2118" kern="1200">
          <a:solidFill>
            <a:schemeClr val="tx1"/>
          </a:solidFill>
          <a:latin typeface="+mn-lt"/>
          <a:ea typeface="+mn-ea"/>
          <a:cs typeface="+mn-cs"/>
        </a:defRPr>
      </a:lvl3pPr>
      <a:lvl4pPr marL="1613825" algn="l" defTabSz="1075883" rtl="0" eaLnBrk="1" latinLnBrk="0" hangingPunct="1">
        <a:defRPr sz="2118" kern="1200">
          <a:solidFill>
            <a:schemeClr val="tx1"/>
          </a:solidFill>
          <a:latin typeface="+mn-lt"/>
          <a:ea typeface="+mn-ea"/>
          <a:cs typeface="+mn-cs"/>
        </a:defRPr>
      </a:lvl4pPr>
      <a:lvl5pPr marL="2151766" algn="l" defTabSz="1075883" rtl="0" eaLnBrk="1" latinLnBrk="0" hangingPunct="1">
        <a:defRPr sz="2118" kern="1200">
          <a:solidFill>
            <a:schemeClr val="tx1"/>
          </a:solidFill>
          <a:latin typeface="+mn-lt"/>
          <a:ea typeface="+mn-ea"/>
          <a:cs typeface="+mn-cs"/>
        </a:defRPr>
      </a:lvl5pPr>
      <a:lvl6pPr marL="2689708" algn="l" defTabSz="1075883" rtl="0" eaLnBrk="1" latinLnBrk="0" hangingPunct="1">
        <a:defRPr sz="2118" kern="1200">
          <a:solidFill>
            <a:schemeClr val="tx1"/>
          </a:solidFill>
          <a:latin typeface="+mn-lt"/>
          <a:ea typeface="+mn-ea"/>
          <a:cs typeface="+mn-cs"/>
        </a:defRPr>
      </a:lvl6pPr>
      <a:lvl7pPr marL="3227649" algn="l" defTabSz="1075883" rtl="0" eaLnBrk="1" latinLnBrk="0" hangingPunct="1">
        <a:defRPr sz="2118" kern="1200">
          <a:solidFill>
            <a:schemeClr val="tx1"/>
          </a:solidFill>
          <a:latin typeface="+mn-lt"/>
          <a:ea typeface="+mn-ea"/>
          <a:cs typeface="+mn-cs"/>
        </a:defRPr>
      </a:lvl7pPr>
      <a:lvl8pPr marL="3765591" algn="l" defTabSz="1075883" rtl="0" eaLnBrk="1" latinLnBrk="0" hangingPunct="1">
        <a:defRPr sz="2118" kern="1200">
          <a:solidFill>
            <a:schemeClr val="tx1"/>
          </a:solidFill>
          <a:latin typeface="+mn-lt"/>
          <a:ea typeface="+mn-ea"/>
          <a:cs typeface="+mn-cs"/>
        </a:defRPr>
      </a:lvl8pPr>
      <a:lvl9pPr marL="4303532" algn="l" defTabSz="1075883"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3FC14D-D835-7547-9051-BE128B9F10BE}"/>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8B0F88-E14C-8D4F-A8AF-A765BAB255AA}"/>
              </a:ext>
            </a:extLst>
          </p:cNvPr>
          <p:cNvSpPr>
            <a:spLocks noGrp="1"/>
          </p:cNvSpPr>
          <p:nvPr>
            <p:ph type="body" idx="1"/>
          </p:nvPr>
        </p:nvSpPr>
        <p:spPr>
          <a:xfrm>
            <a:off x="1005840" y="2190750"/>
            <a:ext cx="12618720" cy="522160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A8A30-60B4-9F48-9ED6-A4BD6D14C90A}"/>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latin typeface="Arial" panose="020B0604020202020204" pitchFamily="34" charset="0"/>
                <a:cs typeface="Arial" panose="020B0604020202020204" pitchFamily="34" charset="0"/>
              </a:defRPr>
            </a:lvl1pPr>
          </a:lstStyle>
          <a:p>
            <a:fld id="{5DE1845D-82AC-4B24-9F27-01FC466E9DDC}" type="datetimeFigureOut">
              <a:rPr lang="en-US" smtClean="0"/>
              <a:t>12/10/2024</a:t>
            </a:fld>
            <a:endParaRPr lang="en-US"/>
          </a:p>
        </p:txBody>
      </p:sp>
      <p:sp>
        <p:nvSpPr>
          <p:cNvPr id="5" name="Footer Placeholder 4">
            <a:extLst>
              <a:ext uri="{FF2B5EF4-FFF2-40B4-BE49-F238E27FC236}">
                <a16:creationId xmlns:a16="http://schemas.microsoft.com/office/drawing/2014/main" id="{06E00762-9704-5B41-821C-81E1601D478B}"/>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4375B476-48BC-8649-9240-B240F52AC95F}"/>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latin typeface="Arial" panose="020B0604020202020204" pitchFamily="34" charset="0"/>
                <a:cs typeface="Arial" panose="020B0604020202020204" pitchFamily="34" charset="0"/>
              </a:defRPr>
            </a:lvl1pPr>
          </a:lstStyle>
          <a:p>
            <a:fld id="{81715770-0B66-4D89-8E61-AABF50FE504C}" type="slidenum">
              <a:rPr lang="en-US" smtClean="0"/>
              <a:t>‹#›</a:t>
            </a:fld>
            <a:endParaRPr lang="en-US"/>
          </a:p>
        </p:txBody>
      </p:sp>
    </p:spTree>
    <p:extLst>
      <p:ext uri="{BB962C8B-B14F-4D97-AF65-F5344CB8AC3E}">
        <p14:creationId xmlns:p14="http://schemas.microsoft.com/office/powerpoint/2010/main" val="3997205453"/>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 id="2147483770" r:id="rId29"/>
    <p:sldLayoutId id="2147483771" r:id="rId30"/>
    <p:sldLayoutId id="2147483772" r:id="rId31"/>
    <p:sldLayoutId id="2147483773" r:id="rId32"/>
    <p:sldLayoutId id="2147483774" r:id="rId33"/>
    <p:sldLayoutId id="2147483775" r:id="rId34"/>
    <p:sldLayoutId id="2147483776" r:id="rId35"/>
    <p:sldLayoutId id="2147483777" r:id="rId36"/>
    <p:sldLayoutId id="2147483778" r:id="rId37"/>
    <p:sldLayoutId id="2147483779" r:id="rId38"/>
    <p:sldLayoutId id="2147483780" r:id="rId39"/>
    <p:sldLayoutId id="2147483781" r:id="rId40"/>
  </p:sldLayoutIdLst>
  <p:txStyles>
    <p:titleStyle>
      <a:lvl1pPr algn="l" defTabSz="1097280" rtl="0" eaLnBrk="1" latinLnBrk="0" hangingPunct="1">
        <a:lnSpc>
          <a:spcPct val="90000"/>
        </a:lnSpc>
        <a:spcBef>
          <a:spcPct val="0"/>
        </a:spcBef>
        <a:buNone/>
        <a:defRPr sz="5280" b="0" i="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0" indent="0" algn="l" defTabSz="1097280" rtl="0" eaLnBrk="1" latinLnBrk="0" hangingPunct="1">
        <a:lnSpc>
          <a:spcPct val="90000"/>
        </a:lnSpc>
        <a:spcBef>
          <a:spcPts val="1200"/>
        </a:spcBef>
        <a:buFont typeface="Arial" panose="020B0604020202020204" pitchFamily="34" charset="0"/>
        <a:buNone/>
        <a:defRPr sz="192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822960" indent="-274320" algn="l" defTabSz="1097280" rtl="0" eaLnBrk="1" latinLnBrk="0" hangingPunct="1">
        <a:lnSpc>
          <a:spcPct val="90000"/>
        </a:lnSpc>
        <a:spcBef>
          <a:spcPts val="600"/>
        </a:spcBef>
        <a:buFont typeface="Arial" panose="020B0604020202020204" pitchFamily="34" charset="0"/>
        <a:buChar char="•"/>
        <a:defRPr sz="192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192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192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192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6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6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236903" y="314483"/>
            <a:ext cx="14115718" cy="888340"/>
          </a:xfrm>
          <a:prstGeom prst="rect">
            <a:avLst/>
          </a:prstGeom>
        </p:spPr>
        <p:txBody>
          <a:bodyPr lIns="109728" tIns="54864" rIns="109728" bIns="54864" anchor="t">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pPr defTabSz="1097280">
              <a:defRPr/>
            </a:pPr>
            <a:r>
              <a:rPr lang="en-US" sz="4400" dirty="0">
                <a:solidFill>
                  <a:schemeClr val="bg1"/>
                </a:solidFill>
                <a:latin typeface="Poppins" panose="00000500000000000000" pitchFamily="2" charset="0"/>
                <a:cs typeface="Poppins" panose="00000500000000000000" pitchFamily="2" charset="0"/>
              </a:rPr>
              <a:t>ABCO: Paid Ads Strategy &amp; Support</a:t>
            </a:r>
            <a:endParaRPr lang="en-US" sz="4800" dirty="0">
              <a:solidFill>
                <a:schemeClr val="bg1"/>
              </a:solidFill>
              <a:latin typeface="Poppins" panose="00000500000000000000" pitchFamily="2" charset="0"/>
              <a:cs typeface="Poppins" panose="00000500000000000000" pitchFamily="2" charset="0"/>
            </a:endParaRPr>
          </a:p>
        </p:txBody>
      </p:sp>
      <p:pic>
        <p:nvPicPr>
          <p:cNvPr id="10" name="Picture 9">
            <a:extLst>
              <a:ext uri="{FF2B5EF4-FFF2-40B4-BE49-F238E27FC236}">
                <a16:creationId xmlns:a16="http://schemas.microsoft.com/office/drawing/2014/main" id="{5443E2AD-BD8F-4570-A6D9-38E63A6245F8}"/>
              </a:ext>
            </a:extLst>
          </p:cNvPr>
          <p:cNvPicPr>
            <a:picLocks noChangeAspect="1"/>
          </p:cNvPicPr>
          <p:nvPr/>
        </p:nvPicPr>
        <p:blipFill>
          <a:blip r:embed="rId3"/>
          <a:stretch>
            <a:fillRect/>
          </a:stretch>
        </p:blipFill>
        <p:spPr>
          <a:xfrm>
            <a:off x="11157040" y="81797"/>
            <a:ext cx="2859272" cy="1030313"/>
          </a:xfrm>
          <a:prstGeom prst="rect">
            <a:avLst/>
          </a:prstGeom>
        </p:spPr>
      </p:pic>
      <p:sp>
        <p:nvSpPr>
          <p:cNvPr id="16" name="Text Placeholder 3">
            <a:extLst>
              <a:ext uri="{FF2B5EF4-FFF2-40B4-BE49-F238E27FC236}">
                <a16:creationId xmlns:a16="http://schemas.microsoft.com/office/drawing/2014/main" id="{164C39DD-14A3-4280-9CCA-957ACECEA52E}"/>
              </a:ext>
            </a:extLst>
          </p:cNvPr>
          <p:cNvSpPr txBox="1">
            <a:spLocks/>
          </p:cNvSpPr>
          <p:nvPr/>
        </p:nvSpPr>
        <p:spPr>
          <a:xfrm>
            <a:off x="236901" y="5225311"/>
            <a:ext cx="7078296" cy="2895815"/>
          </a:xfrm>
          <a:prstGeom prst="rect">
            <a:avLst/>
          </a:prstGeom>
        </p:spPr>
        <p:txBody>
          <a:bodyPr vert="horz" lIns="91440" tIns="45720" rIns="91440" bIns="45720" rtlCol="0">
            <a:normAutofit/>
          </a:bodyPr>
          <a:lstStyle>
            <a:lvl1pPr marL="0" indent="0" algn="l" defTabSz="1075883" rtl="0" eaLnBrk="1" latinLnBrk="0" hangingPunct="1">
              <a:lnSpc>
                <a:spcPct val="150000"/>
              </a:lnSpc>
              <a:spcBef>
                <a:spcPts val="1177"/>
              </a:spcBef>
              <a:buFont typeface="Arial" panose="020B0604020202020204" pitchFamily="34" charset="0"/>
              <a:buNone/>
              <a:defRPr sz="1920" kern="1200">
                <a:solidFill>
                  <a:schemeClr val="tx1">
                    <a:lumMod val="75000"/>
                    <a:lumOff val="25000"/>
                  </a:schemeClr>
                </a:solidFill>
                <a:latin typeface="Segoe UI" panose="020B0502040204020203" pitchFamily="34" charset="0"/>
                <a:ea typeface="+mn-ea"/>
                <a:cs typeface="+mn-cs"/>
              </a:defRPr>
            </a:lvl1pPr>
            <a:lvl2pPr marL="806912" indent="-268971" algn="l" defTabSz="1075883" rtl="0" eaLnBrk="1" latinLnBrk="0" hangingPunct="1">
              <a:lnSpc>
                <a:spcPct val="150000"/>
              </a:lnSpc>
              <a:spcBef>
                <a:spcPts val="588"/>
              </a:spcBef>
              <a:buFont typeface="Arial" panose="020B0604020202020204" pitchFamily="34" charset="0"/>
              <a:buChar char="•"/>
              <a:defRPr sz="1680" kern="1200">
                <a:solidFill>
                  <a:schemeClr val="tx1">
                    <a:lumMod val="75000"/>
                    <a:lumOff val="25000"/>
                  </a:schemeClr>
                </a:solidFill>
                <a:latin typeface="Segoe UI" panose="020B0502040204020203" pitchFamily="34" charset="0"/>
                <a:ea typeface="+mn-ea"/>
                <a:cs typeface="+mn-cs"/>
              </a:defRPr>
            </a:lvl2pPr>
            <a:lvl3pPr marL="1344854" indent="-268971" algn="l" defTabSz="1075883" rtl="0" eaLnBrk="1" latinLnBrk="0" hangingPunct="1">
              <a:lnSpc>
                <a:spcPct val="150000"/>
              </a:lnSpc>
              <a:spcBef>
                <a:spcPts val="588"/>
              </a:spcBef>
              <a:buFont typeface="Arial" panose="020B0604020202020204" pitchFamily="34" charset="0"/>
              <a:buChar char="•"/>
              <a:defRPr sz="1680" kern="1200">
                <a:solidFill>
                  <a:schemeClr val="tx1">
                    <a:lumMod val="75000"/>
                    <a:lumOff val="25000"/>
                  </a:schemeClr>
                </a:solidFill>
                <a:latin typeface="Segoe UI" panose="020B0502040204020203" pitchFamily="34" charset="0"/>
                <a:ea typeface="+mn-ea"/>
                <a:cs typeface="+mn-cs"/>
              </a:defRPr>
            </a:lvl3pPr>
            <a:lvl4pPr marL="1882795" indent="-268971" algn="l" defTabSz="1075883" rtl="0" eaLnBrk="1" latinLnBrk="0" hangingPunct="1">
              <a:lnSpc>
                <a:spcPct val="150000"/>
              </a:lnSpc>
              <a:spcBef>
                <a:spcPts val="588"/>
              </a:spcBef>
              <a:buFont typeface="Arial" panose="020B0604020202020204" pitchFamily="34" charset="0"/>
              <a:buChar char="•"/>
              <a:defRPr sz="1680" kern="1200">
                <a:solidFill>
                  <a:schemeClr val="tx1">
                    <a:lumMod val="75000"/>
                    <a:lumOff val="25000"/>
                  </a:schemeClr>
                </a:solidFill>
                <a:latin typeface="Segoe UI" panose="020B0502040204020203" pitchFamily="34" charset="0"/>
                <a:ea typeface="+mn-ea"/>
                <a:cs typeface="+mn-cs"/>
              </a:defRPr>
            </a:lvl4pPr>
            <a:lvl5pPr marL="2420737" indent="-268971" algn="l" defTabSz="1075883" rtl="0" eaLnBrk="1" latinLnBrk="0" hangingPunct="1">
              <a:lnSpc>
                <a:spcPct val="150000"/>
              </a:lnSpc>
              <a:spcBef>
                <a:spcPts val="588"/>
              </a:spcBef>
              <a:buFont typeface="Arial" panose="020B0604020202020204" pitchFamily="34" charset="0"/>
              <a:buChar char="•"/>
              <a:defRPr sz="1680" kern="1200">
                <a:solidFill>
                  <a:schemeClr val="tx1">
                    <a:lumMod val="75000"/>
                    <a:lumOff val="25000"/>
                  </a:schemeClr>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a:lstStyle>
          <a:p>
            <a:pPr defTabSz="1291060">
              <a:spcBef>
                <a:spcPts val="0"/>
              </a:spcBef>
            </a:pPr>
            <a:r>
              <a:rPr lang="en-US" sz="2000" b="1" dirty="0">
                <a:solidFill>
                  <a:srgbClr val="2395CD"/>
                </a:solidFill>
                <a:latin typeface="Poppins" panose="00000500000000000000" pitchFamily="2" charset="0"/>
                <a:cs typeface="Poppins" panose="00000500000000000000" pitchFamily="2" charset="0"/>
              </a:rPr>
              <a:t>Results/Next Steps:</a:t>
            </a:r>
          </a:p>
          <a:p>
            <a:pPr>
              <a:spcBef>
                <a:spcPts val="0"/>
              </a:spcBef>
            </a:pPr>
            <a:r>
              <a:rPr lang="en-US" sz="1400" dirty="0">
                <a:latin typeface="Poppins" panose="00000500000000000000" pitchFamily="2" charset="0"/>
                <a:cs typeface="Poppins" panose="00000500000000000000" pitchFamily="2" charset="0"/>
              </a:rPr>
              <a:t>In the first six months of Affirma managing ABCO’s ad campaigns, PPC search, and Facebook ads saw remarkable results:</a:t>
            </a:r>
          </a:p>
          <a:p>
            <a:pPr marL="285750" indent="-285750">
              <a:spcBef>
                <a:spcPts val="0"/>
              </a:spcBef>
              <a:buFont typeface="Arial" panose="020B0604020202020204" pitchFamily="34" charset="0"/>
              <a:buChar char="•"/>
            </a:pPr>
            <a:r>
              <a:rPr lang="en-US" sz="1400" dirty="0">
                <a:latin typeface="Poppins" panose="00000500000000000000" pitchFamily="2" charset="0"/>
                <a:cs typeface="Poppins" panose="00000500000000000000" pitchFamily="2" charset="0"/>
              </a:rPr>
              <a:t>Search ads surpassed ABCO’s 6% conversion rate goal, reaching 7.33% and 252 conversions with 67K impressions, 3.44K clicks, and 5.14% CTR.</a:t>
            </a:r>
          </a:p>
          <a:p>
            <a:pPr marL="285750" indent="-285750">
              <a:spcBef>
                <a:spcPts val="0"/>
              </a:spcBef>
              <a:buFont typeface="Arial" panose="020B0604020202020204" pitchFamily="34" charset="0"/>
              <a:buChar char="•"/>
            </a:pPr>
            <a:r>
              <a:rPr lang="en-US" sz="1400" dirty="0">
                <a:latin typeface="Poppins" panose="00000500000000000000" pitchFamily="2" charset="0"/>
                <a:cs typeface="Poppins" panose="00000500000000000000" pitchFamily="2" charset="0"/>
              </a:rPr>
              <a:t>Facebook ads have additionally shown impressive results of 2,158 leads, with 170K Reach, Cost per lead was $6.25, and a ~3% CTR. </a:t>
            </a:r>
          </a:p>
          <a:p>
            <a:pPr defTabSz="1291060">
              <a:spcBef>
                <a:spcPts val="0"/>
              </a:spcBef>
            </a:pPr>
            <a:endParaRPr lang="en-US" sz="1400" dirty="0">
              <a:solidFill>
                <a:prstClr val="black">
                  <a:lumMod val="75000"/>
                  <a:lumOff val="25000"/>
                </a:prstClr>
              </a:solidFill>
            </a:endParaRPr>
          </a:p>
          <a:p>
            <a:pPr defTabSz="1291060">
              <a:spcBef>
                <a:spcPts val="0"/>
              </a:spcBef>
            </a:pPr>
            <a:endParaRPr lang="en-US" sz="1400" dirty="0">
              <a:solidFill>
                <a:prstClr val="black">
                  <a:lumMod val="75000"/>
                  <a:lumOff val="25000"/>
                </a:prstClr>
              </a:solidFill>
            </a:endParaRPr>
          </a:p>
        </p:txBody>
      </p:sp>
      <p:sp>
        <p:nvSpPr>
          <p:cNvPr id="17" name="Text Placeholder 3">
            <a:extLst>
              <a:ext uri="{FF2B5EF4-FFF2-40B4-BE49-F238E27FC236}">
                <a16:creationId xmlns:a16="http://schemas.microsoft.com/office/drawing/2014/main" id="{FE551678-77A5-4A43-AD2F-52C0A94EDA0A}"/>
              </a:ext>
            </a:extLst>
          </p:cNvPr>
          <p:cNvSpPr txBox="1">
            <a:spLocks/>
          </p:cNvSpPr>
          <p:nvPr/>
        </p:nvSpPr>
        <p:spPr>
          <a:xfrm>
            <a:off x="236903" y="1478987"/>
            <a:ext cx="7078297" cy="1735080"/>
          </a:xfrm>
          <a:prstGeom prst="rect">
            <a:avLst/>
          </a:prstGeom>
        </p:spPr>
        <p:txBody>
          <a:bodyPr>
            <a:normAutofit fontScale="92500" lnSpcReduction="10000"/>
          </a:bodyPr>
          <a:lstStyle>
            <a:lvl1pPr marL="0" indent="0" algn="l" defTabSz="1097280" rtl="0" eaLnBrk="1" latinLnBrk="0" hangingPunct="1">
              <a:lnSpc>
                <a:spcPct val="90000"/>
              </a:lnSpc>
              <a:spcBef>
                <a:spcPts val="1200"/>
              </a:spcBef>
              <a:buFont typeface="Arial" panose="020B0604020202020204" pitchFamily="34" charset="0"/>
              <a:buNone/>
              <a:defRPr sz="192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822960" indent="-274320" algn="l" defTabSz="1097280" rtl="0" eaLnBrk="1" latinLnBrk="0" hangingPunct="1">
              <a:lnSpc>
                <a:spcPct val="90000"/>
              </a:lnSpc>
              <a:spcBef>
                <a:spcPts val="600"/>
              </a:spcBef>
              <a:buFont typeface="Arial" panose="020B0604020202020204" pitchFamily="34" charset="0"/>
              <a:buChar char="•"/>
              <a:defRPr sz="192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192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192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192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lnSpc>
                <a:spcPct val="100000"/>
              </a:lnSpc>
              <a:spcBef>
                <a:spcPts val="0"/>
              </a:spcBef>
            </a:pPr>
            <a:r>
              <a:rPr lang="en-US" sz="2200" b="1" dirty="0">
                <a:solidFill>
                  <a:srgbClr val="2395CD"/>
                </a:solidFill>
                <a:latin typeface="Poppins" panose="00000500000000000000" pitchFamily="2" charset="0"/>
                <a:cs typeface="Poppins" panose="00000500000000000000" pitchFamily="2" charset="0"/>
              </a:rPr>
              <a:t>Client Need:</a:t>
            </a:r>
          </a:p>
          <a:p>
            <a:pPr>
              <a:lnSpc>
                <a:spcPct val="150000"/>
              </a:lnSpc>
              <a:spcBef>
                <a:spcPts val="0"/>
              </a:spcBef>
            </a:pPr>
            <a:r>
              <a:rPr lang="en-US" sz="1600" dirty="0">
                <a:latin typeface="Poppins" panose="00000500000000000000" pitchFamily="2" charset="0"/>
                <a:cs typeface="Poppins" panose="00000500000000000000" pitchFamily="2" charset="0"/>
              </a:rPr>
              <a:t>ABCO Technology is an accredited computer training academy that offers diploma programs in different areas of IT. They were looking for strategic advisement and ongoing execution in order to drive new student enrollment.</a:t>
            </a:r>
          </a:p>
          <a:p>
            <a:pPr>
              <a:spcBef>
                <a:spcPts val="0"/>
              </a:spcBef>
            </a:pPr>
            <a:endParaRPr lang="en-US" sz="1440" dirty="0"/>
          </a:p>
        </p:txBody>
      </p:sp>
      <p:sp>
        <p:nvSpPr>
          <p:cNvPr id="18" name="Text Placeholder 4">
            <a:extLst>
              <a:ext uri="{FF2B5EF4-FFF2-40B4-BE49-F238E27FC236}">
                <a16:creationId xmlns:a16="http://schemas.microsoft.com/office/drawing/2014/main" id="{14013BF4-BB4F-49F7-B0AF-298127F03C5B}"/>
              </a:ext>
            </a:extLst>
          </p:cNvPr>
          <p:cNvSpPr txBox="1">
            <a:spLocks/>
          </p:cNvSpPr>
          <p:nvPr/>
        </p:nvSpPr>
        <p:spPr>
          <a:xfrm>
            <a:off x="236901" y="3337357"/>
            <a:ext cx="7078297" cy="2184874"/>
          </a:xfrm>
          <a:prstGeom prst="rect">
            <a:avLst/>
          </a:prstGeom>
        </p:spPr>
        <p:txBody>
          <a:bodyPr>
            <a:noAutofit/>
          </a:bodyPr>
          <a:lstStyle>
            <a:lvl1pPr marL="0" indent="0" algn="l" defTabSz="1097280" rtl="0" eaLnBrk="1" latinLnBrk="0" hangingPunct="1">
              <a:lnSpc>
                <a:spcPct val="90000"/>
              </a:lnSpc>
              <a:spcBef>
                <a:spcPts val="1200"/>
              </a:spcBef>
              <a:buFont typeface="Arial" panose="020B0604020202020204" pitchFamily="34" charset="0"/>
              <a:buNone/>
              <a:defRPr sz="192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822960" indent="-274320" algn="l" defTabSz="1097280" rtl="0" eaLnBrk="1" latinLnBrk="0" hangingPunct="1">
              <a:lnSpc>
                <a:spcPct val="90000"/>
              </a:lnSpc>
              <a:spcBef>
                <a:spcPts val="600"/>
              </a:spcBef>
              <a:buFont typeface="Arial" panose="020B0604020202020204" pitchFamily="34" charset="0"/>
              <a:buChar char="•"/>
              <a:defRPr sz="192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192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192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192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a:spcBef>
                <a:spcPts val="0"/>
              </a:spcBef>
            </a:pPr>
            <a:r>
              <a:rPr lang="en-US" sz="2000" b="1" dirty="0">
                <a:solidFill>
                  <a:srgbClr val="2395CD"/>
                </a:solidFill>
                <a:latin typeface="Poppins" panose="00000500000000000000" pitchFamily="2" charset="0"/>
                <a:cs typeface="Poppins" panose="00000500000000000000" pitchFamily="2" charset="0"/>
              </a:rPr>
              <a:t>What We Did: </a:t>
            </a:r>
          </a:p>
          <a:p>
            <a:pPr>
              <a:lnSpc>
                <a:spcPct val="150000"/>
              </a:lnSpc>
              <a:spcBef>
                <a:spcPts val="0"/>
              </a:spcBef>
            </a:pPr>
            <a:r>
              <a:rPr lang="en-US" sz="1600" dirty="0">
                <a:latin typeface="Poppins" panose="00000500000000000000" pitchFamily="2" charset="0"/>
                <a:cs typeface="Poppins" panose="00000500000000000000" pitchFamily="2" charset="0"/>
              </a:rPr>
              <a:t>After a strategic audit of their Google and Facebook accounts, Affirma developed a strategic PPC marketing plan. To accomplish these goals, Affirma worked on developing HubSpot landing pages and high-converting PPC campaigns.</a:t>
            </a:r>
          </a:p>
        </p:txBody>
      </p:sp>
      <p:sp>
        <p:nvSpPr>
          <p:cNvPr id="19" name="TextBox 18">
            <a:extLst>
              <a:ext uri="{FF2B5EF4-FFF2-40B4-BE49-F238E27FC236}">
                <a16:creationId xmlns:a16="http://schemas.microsoft.com/office/drawing/2014/main" id="{B6BFD515-964F-4C54-9042-26B8820F9B36}"/>
              </a:ext>
            </a:extLst>
          </p:cNvPr>
          <p:cNvSpPr txBox="1"/>
          <p:nvPr/>
        </p:nvSpPr>
        <p:spPr>
          <a:xfrm>
            <a:off x="7808632" y="1478987"/>
            <a:ext cx="6543989" cy="2277547"/>
          </a:xfrm>
          <a:prstGeom prst="rect">
            <a:avLst/>
          </a:prstGeom>
          <a:noFill/>
        </p:spPr>
        <p:txBody>
          <a:bodyPr wrap="square">
            <a:spAutoFit/>
          </a:bodyPr>
          <a:lstStyle/>
          <a:p>
            <a:pPr>
              <a:lnSpc>
                <a:spcPct val="100000"/>
              </a:lnSpc>
            </a:pPr>
            <a:r>
              <a:rPr lang="en-US" sz="1800" i="1" dirty="0">
                <a:solidFill>
                  <a:schemeClr val="accent2"/>
                </a:solidFill>
                <a:latin typeface="Poppins" panose="00000500000000000000" pitchFamily="2" charset="0"/>
                <a:cs typeface="Poppins" panose="00000500000000000000" pitchFamily="2" charset="0"/>
              </a:rPr>
              <a:t>“Affirma was instrumental in helping ABCO Technology construct the strategy for and execute against a paid search marketing plan that generated (and continues to generate) hundreds of B2B leads for our school. The team always provides great support, and we genuinely enjoy working with them! We are really excited for what the team is doing and for what's to come this fall.” </a:t>
            </a:r>
          </a:p>
          <a:p>
            <a:pPr algn="r">
              <a:lnSpc>
                <a:spcPct val="100000"/>
              </a:lnSpc>
            </a:pPr>
            <a:r>
              <a:rPr lang="en-US" sz="1400" dirty="0">
                <a:solidFill>
                  <a:schemeClr val="accent2"/>
                </a:solidFill>
                <a:latin typeface="Poppins" panose="00000500000000000000" pitchFamily="2" charset="0"/>
                <a:cs typeface="Poppins" panose="00000500000000000000" pitchFamily="2" charset="0"/>
              </a:rPr>
              <a:t>- </a:t>
            </a:r>
            <a:r>
              <a:rPr lang="en-US" sz="1400" b="1" dirty="0">
                <a:solidFill>
                  <a:schemeClr val="accent2"/>
                </a:solidFill>
                <a:latin typeface="Poppins" panose="00000500000000000000" pitchFamily="2" charset="0"/>
                <a:cs typeface="Poppins" panose="00000500000000000000" pitchFamily="2" charset="0"/>
              </a:rPr>
              <a:t>Fatima Sethi, Chief Academic Advisor, ABCO Technology</a:t>
            </a:r>
            <a:endParaRPr lang="en-US" sz="1400" dirty="0">
              <a:solidFill>
                <a:schemeClr val="accent2"/>
              </a:solidFill>
              <a:latin typeface="Poppins" panose="00000500000000000000" pitchFamily="2" charset="0"/>
              <a:cs typeface="Poppins" panose="00000500000000000000" pitchFamily="2" charset="0"/>
            </a:endParaRPr>
          </a:p>
        </p:txBody>
      </p:sp>
      <p:pic>
        <p:nvPicPr>
          <p:cNvPr id="1026" name="Picture 2">
            <a:extLst>
              <a:ext uri="{FF2B5EF4-FFF2-40B4-BE49-F238E27FC236}">
                <a16:creationId xmlns:a16="http://schemas.microsoft.com/office/drawing/2014/main" id="{7EB3FD45-6992-49A2-9121-5AD448F17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3256" y="4114800"/>
            <a:ext cx="5994739" cy="316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344B35E7-4891-41AA-90A6-2C8E6DD87BAA}"/>
              </a:ext>
            </a:extLst>
          </p:cNvPr>
          <p:cNvSpPr txBox="1"/>
          <p:nvPr/>
        </p:nvSpPr>
        <p:spPr>
          <a:xfrm>
            <a:off x="7986588" y="7282932"/>
            <a:ext cx="3094037" cy="369332"/>
          </a:xfrm>
          <a:prstGeom prst="rect">
            <a:avLst/>
          </a:prstGeom>
          <a:noFill/>
        </p:spPr>
        <p:txBody>
          <a:bodyPr wrap="square">
            <a:spAutoFit/>
          </a:bodyPr>
          <a:lstStyle/>
          <a:p>
            <a:pPr algn="ctr" defTabSz="1291060">
              <a:spcBef>
                <a:spcPts val="0"/>
              </a:spcBef>
            </a:pPr>
            <a:r>
              <a:rPr lang="en-US" sz="1800" b="1" dirty="0">
                <a:solidFill>
                  <a:srgbClr val="2395CD"/>
                </a:solidFill>
                <a:latin typeface="Poppins" panose="00000500000000000000" pitchFamily="2" charset="0"/>
                <a:cs typeface="Poppins" panose="00000500000000000000" pitchFamily="2" charset="0"/>
              </a:rPr>
              <a:t>Google Display Ad</a:t>
            </a:r>
          </a:p>
        </p:txBody>
      </p:sp>
    </p:spTree>
    <p:extLst>
      <p:ext uri="{BB962C8B-B14F-4D97-AF65-F5344CB8AC3E}">
        <p14:creationId xmlns:p14="http://schemas.microsoft.com/office/powerpoint/2010/main" val="2703271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236903" y="314483"/>
            <a:ext cx="14115718" cy="888340"/>
          </a:xfrm>
          <a:prstGeom prst="rect">
            <a:avLst/>
          </a:prstGeom>
        </p:spPr>
        <p:txBody>
          <a:bodyPr lIns="109728" tIns="54864" rIns="109728" bIns="54864" anchor="t">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pPr defTabSz="1097280">
              <a:defRPr/>
            </a:pPr>
            <a:r>
              <a:rPr lang="en-US" sz="4400" dirty="0">
                <a:solidFill>
                  <a:schemeClr val="bg1"/>
                </a:solidFill>
                <a:latin typeface="Poppins" panose="00000500000000000000" pitchFamily="2" charset="0"/>
                <a:cs typeface="Poppins" panose="00000500000000000000" pitchFamily="2" charset="0"/>
              </a:rPr>
              <a:t>ABCO: Paid Ads Strategy &amp; Support</a:t>
            </a:r>
            <a:endParaRPr lang="en-US" sz="4800" dirty="0">
              <a:solidFill>
                <a:schemeClr val="bg1"/>
              </a:solidFill>
              <a:latin typeface="Poppins" panose="00000500000000000000" pitchFamily="2" charset="0"/>
              <a:cs typeface="Poppins" panose="00000500000000000000" pitchFamily="2" charset="0"/>
            </a:endParaRPr>
          </a:p>
        </p:txBody>
      </p:sp>
      <p:pic>
        <p:nvPicPr>
          <p:cNvPr id="10" name="Picture 9">
            <a:extLst>
              <a:ext uri="{FF2B5EF4-FFF2-40B4-BE49-F238E27FC236}">
                <a16:creationId xmlns:a16="http://schemas.microsoft.com/office/drawing/2014/main" id="{5443E2AD-BD8F-4570-A6D9-38E63A6245F8}"/>
              </a:ext>
            </a:extLst>
          </p:cNvPr>
          <p:cNvPicPr>
            <a:picLocks noChangeAspect="1"/>
          </p:cNvPicPr>
          <p:nvPr/>
        </p:nvPicPr>
        <p:blipFill>
          <a:blip r:embed="rId3"/>
          <a:stretch>
            <a:fillRect/>
          </a:stretch>
        </p:blipFill>
        <p:spPr>
          <a:xfrm>
            <a:off x="11157040" y="81797"/>
            <a:ext cx="2859272" cy="1030313"/>
          </a:xfrm>
          <a:prstGeom prst="rect">
            <a:avLst/>
          </a:prstGeom>
        </p:spPr>
      </p:pic>
      <p:pic>
        <p:nvPicPr>
          <p:cNvPr id="2052" name="Picture 4">
            <a:extLst>
              <a:ext uri="{FF2B5EF4-FFF2-40B4-BE49-F238E27FC236}">
                <a16:creationId xmlns:a16="http://schemas.microsoft.com/office/drawing/2014/main" id="{BC9CADEE-4A62-4F12-85C4-44D8174194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815" y="2039779"/>
            <a:ext cx="3132137" cy="56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5">
            <a:extLst>
              <a:ext uri="{FF2B5EF4-FFF2-40B4-BE49-F238E27FC236}">
                <a16:creationId xmlns:a16="http://schemas.microsoft.com/office/drawing/2014/main" id="{DC4B670A-F9BC-44E0-806A-949E736E47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3689" y="1959392"/>
            <a:ext cx="3094037" cy="608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a:extLst>
              <a:ext uri="{FF2B5EF4-FFF2-40B4-BE49-F238E27FC236}">
                <a16:creationId xmlns:a16="http://schemas.microsoft.com/office/drawing/2014/main" id="{A8BCB6E9-9DD1-4F3B-A3A6-64AB1BAF9A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0801" y="1635689"/>
            <a:ext cx="2767012"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7">
            <a:extLst>
              <a:ext uri="{FF2B5EF4-FFF2-40B4-BE49-F238E27FC236}">
                <a16:creationId xmlns:a16="http://schemas.microsoft.com/office/drawing/2014/main" id="{3AFBB425-F401-4065-9778-2D89EDD427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80548" y="3101720"/>
            <a:ext cx="2582863"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A5157EEF-DDA1-4521-85D4-6C8A24E715B6}"/>
              </a:ext>
            </a:extLst>
          </p:cNvPr>
          <p:cNvSpPr txBox="1"/>
          <p:nvPr/>
        </p:nvSpPr>
        <p:spPr>
          <a:xfrm>
            <a:off x="2029110" y="1404856"/>
            <a:ext cx="3094037" cy="461665"/>
          </a:xfrm>
          <a:prstGeom prst="rect">
            <a:avLst/>
          </a:prstGeom>
          <a:noFill/>
        </p:spPr>
        <p:txBody>
          <a:bodyPr wrap="square">
            <a:spAutoFit/>
          </a:bodyPr>
          <a:lstStyle/>
          <a:p>
            <a:pPr algn="ctr" defTabSz="1291060">
              <a:spcBef>
                <a:spcPts val="0"/>
              </a:spcBef>
            </a:pPr>
            <a:r>
              <a:rPr lang="en-US" sz="2400" b="1" dirty="0">
                <a:solidFill>
                  <a:srgbClr val="2395CD"/>
                </a:solidFill>
                <a:latin typeface="Poppins" panose="00000500000000000000" pitchFamily="2" charset="0"/>
                <a:cs typeface="Poppins" panose="00000500000000000000" pitchFamily="2" charset="0"/>
              </a:rPr>
              <a:t>Facebook Ads</a:t>
            </a:r>
          </a:p>
        </p:txBody>
      </p:sp>
      <p:sp>
        <p:nvSpPr>
          <p:cNvPr id="21" name="TextBox 20">
            <a:extLst>
              <a:ext uri="{FF2B5EF4-FFF2-40B4-BE49-F238E27FC236}">
                <a16:creationId xmlns:a16="http://schemas.microsoft.com/office/drawing/2014/main" id="{F59FD853-1FBA-4255-B4F7-86043755E236}"/>
              </a:ext>
            </a:extLst>
          </p:cNvPr>
          <p:cNvSpPr txBox="1"/>
          <p:nvPr/>
        </p:nvSpPr>
        <p:spPr>
          <a:xfrm>
            <a:off x="11324960" y="2549342"/>
            <a:ext cx="3094037" cy="461665"/>
          </a:xfrm>
          <a:prstGeom prst="rect">
            <a:avLst/>
          </a:prstGeom>
          <a:noFill/>
        </p:spPr>
        <p:txBody>
          <a:bodyPr wrap="square">
            <a:spAutoFit/>
          </a:bodyPr>
          <a:lstStyle/>
          <a:p>
            <a:pPr algn="ctr" defTabSz="1291060">
              <a:spcBef>
                <a:spcPts val="0"/>
              </a:spcBef>
            </a:pPr>
            <a:r>
              <a:rPr lang="en-US" sz="2400" b="1" dirty="0">
                <a:solidFill>
                  <a:srgbClr val="2395CD"/>
                </a:solidFill>
                <a:latin typeface="Poppins" panose="00000500000000000000" pitchFamily="2" charset="0"/>
                <a:cs typeface="Poppins" panose="00000500000000000000" pitchFamily="2" charset="0"/>
              </a:rPr>
              <a:t>LinkedIn Ads</a:t>
            </a:r>
          </a:p>
        </p:txBody>
      </p:sp>
      <p:sp>
        <p:nvSpPr>
          <p:cNvPr id="22" name="TextBox 21">
            <a:extLst>
              <a:ext uri="{FF2B5EF4-FFF2-40B4-BE49-F238E27FC236}">
                <a16:creationId xmlns:a16="http://schemas.microsoft.com/office/drawing/2014/main" id="{4FFE16A9-E537-48ED-8745-F0CC53C7683C}"/>
              </a:ext>
            </a:extLst>
          </p:cNvPr>
          <p:cNvSpPr txBox="1"/>
          <p:nvPr/>
        </p:nvSpPr>
        <p:spPr>
          <a:xfrm>
            <a:off x="7987288" y="5871856"/>
            <a:ext cx="3094037" cy="461665"/>
          </a:xfrm>
          <a:prstGeom prst="rect">
            <a:avLst/>
          </a:prstGeom>
          <a:noFill/>
        </p:spPr>
        <p:txBody>
          <a:bodyPr wrap="square">
            <a:spAutoFit/>
          </a:bodyPr>
          <a:lstStyle/>
          <a:p>
            <a:pPr algn="ctr" defTabSz="1291060">
              <a:spcBef>
                <a:spcPts val="0"/>
              </a:spcBef>
            </a:pPr>
            <a:r>
              <a:rPr lang="en-US" sz="2400" b="1" dirty="0">
                <a:solidFill>
                  <a:srgbClr val="2395CD"/>
                </a:solidFill>
                <a:latin typeface="Poppins" panose="00000500000000000000" pitchFamily="2" charset="0"/>
                <a:cs typeface="Poppins" panose="00000500000000000000" pitchFamily="2" charset="0"/>
              </a:rPr>
              <a:t>LinkedIn Ads</a:t>
            </a:r>
          </a:p>
        </p:txBody>
      </p:sp>
    </p:spTree>
    <p:extLst>
      <p:ext uri="{BB962C8B-B14F-4D97-AF65-F5344CB8AC3E}">
        <p14:creationId xmlns:p14="http://schemas.microsoft.com/office/powerpoint/2010/main" val="2381469998"/>
      </p:ext>
    </p:extLst>
  </p:cSld>
  <p:clrMapOvr>
    <a:masterClrMapping/>
  </p:clrMapOvr>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7_Case Stud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se Study" id="{428DBACA-9402-4964-B151-DF3781183B86}" vid="{C19D35E0-1E30-46A1-AADA-C72CBF1063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Notes0 xmlns="f0ee8362-fa7e-4bc9-ab88-7dcfb17cb19b" xsi:nil="true"/>
    <Named_x0020_Account xmlns="f0ee8362-fa7e-4bc9-ab88-7dcfb17cb19b" xsi:nil="true"/>
    <Industries xmlns="f0ee8362-fa7e-4bc9-ab88-7dcfb17cb19b">
      <Value>Education</Value>
    </Industries>
    <PlatTech xmlns="f0ee8362-fa7e-4bc9-ab88-7dcfb17cb19b" xsi:nil="true"/>
    <BusinessUnit xmlns="f0ee8362-fa7e-4bc9-ab88-7dcfb17cb19b">
      <Value>Marketing Services</Value>
    </BusinessUnit>
    <Solutions xmlns="f0ee8362-fa7e-4bc9-ab88-7dcfb17cb19b">
      <Value>PPC</Value>
    </Solutions>
    <ProjectCompletionDate xmlns="f0ee8362-fa7e-4bc9-ab88-7dcfb17cb19b">2024-01-01T08:00:00+00:00</ProjectCompletionDate>
    <ApprovedByClient xmlns="f0ee8362-fa7e-4bc9-ab88-7dcfb17cb19b">false</ApprovedByClien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2A94E4A4-1B32-4A3C-847A-E2AB390C5201}">
  <ds:schemaRefs>
    <ds:schemaRef ds:uri="http://schemas.microsoft.com/office/2006/metadata/properties"/>
    <ds:schemaRef ds:uri="http://schemas.microsoft.com/office/infopath/2007/PartnerControls"/>
    <ds:schemaRef ds:uri="b35e65a8-de2d-423e-a612-b291bc7aef40"/>
    <ds:schemaRef ds:uri="86da33e4-49d5-4d06-85a0-41225646765d"/>
    <ds:schemaRef ds:uri="b69154d4-ba75-4a1d-9eb1-53a901c29f2c"/>
    <ds:schemaRef ds:uri="94f955fe-dfdf-46af-8eb4-7120d5d18e03"/>
  </ds:schemaRefs>
</ds:datastoreItem>
</file>

<file path=customXml/itemProps2.xml><?xml version="1.0" encoding="utf-8"?>
<ds:datastoreItem xmlns:ds="http://schemas.openxmlformats.org/officeDocument/2006/customXml" ds:itemID="{30671AF2-2593-4B57-B427-68E47147CA3C}"/>
</file>

<file path=customXml/itemProps3.xml><?xml version="1.0" encoding="utf-8"?>
<ds:datastoreItem xmlns:ds="http://schemas.openxmlformats.org/officeDocument/2006/customXml" ds:itemID="{D6ED2471-C0D2-48AF-8C82-8EA403FA2F5A}">
  <ds:schemaRefs>
    <ds:schemaRef ds:uri="http://schemas.microsoft.com/sharepoint/v3/contenttype/forms"/>
  </ds:schemaRefs>
</ds:datastoreItem>
</file>

<file path=customXml/itemProps4.xml><?xml version="1.0" encoding="utf-8"?>
<ds:datastoreItem xmlns:ds="http://schemas.openxmlformats.org/officeDocument/2006/customXml" ds:itemID="{D4BC014F-9C88-47AF-8F5F-F263955F73CF}"/>
</file>

<file path=docProps/app.xml><?xml version="1.0" encoding="utf-8"?>
<Properties xmlns="http://schemas.openxmlformats.org/officeDocument/2006/extended-properties" xmlns:vt="http://schemas.openxmlformats.org/officeDocument/2006/docPropsVTypes">
  <TotalTime>6513</TotalTime>
  <Words>264</Words>
  <Application>Microsoft Office PowerPoint</Application>
  <PresentationFormat>Custom</PresentationFormat>
  <Paragraphs>16</Paragraphs>
  <Slides>2</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vt:i4>
      </vt:variant>
    </vt:vector>
  </HeadingPairs>
  <TitlesOfParts>
    <vt:vector size="12" baseType="lpstr">
      <vt:lpstr>Segoe UI Light</vt:lpstr>
      <vt:lpstr>Arial Narrow</vt:lpstr>
      <vt:lpstr>Poppins Light</vt:lpstr>
      <vt:lpstr>Poppins</vt:lpstr>
      <vt:lpstr>Arial</vt:lpstr>
      <vt:lpstr>Calibri</vt:lpstr>
      <vt:lpstr>Segoe UI</vt:lpstr>
      <vt:lpstr>Segoe UI Semilight</vt:lpstr>
      <vt:lpstr>Custom Design</vt:lpstr>
      <vt:lpstr>7_Case Study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NORPAC – Email Nurture</dc:title>
  <dc:creator>Hilinash Defersha</dc:creator>
  <cp:lastModifiedBy>Alyson Knox-Meade</cp:lastModifiedBy>
  <cp:revision>48</cp:revision>
  <dcterms:created xsi:type="dcterms:W3CDTF">2020-09-24T19:46:31Z</dcterms:created>
  <dcterms:modified xsi:type="dcterms:W3CDTF">2024-12-10T14:35:53Z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ies>
</file>